
<file path=[Content_Types].xml><?xml version="1.0" encoding="utf-8"?>
<Types xmlns="http://schemas.openxmlformats.org/package/2006/content-types">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notesSlides/notesSlide3.xml" ContentType="application/vnd.openxmlformats-officedocument.presentationml.notesSlide+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ink/ink1.xml" ContentType="application/inkml+xml"/>
  <Override PartName="/ppt/ink/ink2.xml" ContentType="application/inkml+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notesSlides/notesSlide11.xml" ContentType="application/vnd.openxmlformats-officedocument.presentationml.notesSlide+xml"/>
  <Override PartName="/ppt/tags/tag125.xml" ContentType="application/vnd.openxmlformats-officedocument.presentationml.tags+xml"/>
  <Override PartName="/ppt/tags/tag126.xml" ContentType="application/vnd.openxmlformats-officedocument.presentationml.tags+xml"/>
  <Override PartName="/ppt/notesSlides/notesSlide12.xml" ContentType="application/vnd.openxmlformats-officedocument.presentationml.notesSlide+xml"/>
  <Override PartName="/ppt/tags/tag127.xml" ContentType="application/vnd.openxmlformats-officedocument.presentationml.tags+xml"/>
  <Override PartName="/ppt/tags/tag128.xml" ContentType="application/vnd.openxmlformats-officedocument.presentationml.tags+xml"/>
  <Override PartName="/ppt/notesSlides/notesSlide13.xml" ContentType="application/vnd.openxmlformats-officedocument.presentationml.notesSlide+xml"/>
  <Override PartName="/ppt/tags/tag129.xml" ContentType="application/vnd.openxmlformats-officedocument.presentationml.tags+xml"/>
  <Override PartName="/ppt/tags/tag130.xml" ContentType="application/vnd.openxmlformats-officedocument.presentationml.tags+xml"/>
  <Override PartName="/ppt/notesSlides/notesSlide14.xml" ContentType="application/vnd.openxmlformats-officedocument.presentationml.notesSlide+xml"/>
  <Override PartName="/ppt/tags/tag131.xml" ContentType="application/vnd.openxmlformats-officedocument.presentationml.tags+xml"/>
  <Override PartName="/ppt/tags/tag132.xml" ContentType="application/vnd.openxmlformats-officedocument.presentationml.tags+xml"/>
  <Override PartName="/ppt/notesSlides/notesSlide15.xml" ContentType="application/vnd.openxmlformats-officedocument.presentationml.notesSlide+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notesSlides/notesSlide19.xml" ContentType="application/vnd.openxmlformats-officedocument.presentationml.notesSlide+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ink/ink3.xml" ContentType="application/inkml+xml"/>
  <Override PartName="/ppt/notesSlides/notesSlide25.xml" ContentType="application/vnd.openxmlformats-officedocument.presentationml.notesSlide+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notesSlides/notesSlide26.xml" ContentType="application/vnd.openxmlformats-officedocument.presentationml.notesSlide+xml"/>
  <Override PartName="/ppt/tags/tag273.xml" ContentType="application/vnd.openxmlformats-officedocument.presentationml.tags+xml"/>
  <Override PartName="/ppt/tags/tag274.xml" ContentType="application/vnd.openxmlformats-officedocument.presentationml.tags+xml"/>
  <Override PartName="/ppt/notesSlides/notesSlide27.xml" ContentType="application/vnd.openxmlformats-officedocument.presentationml.notesSlide+xml"/>
  <Override PartName="/ppt/tags/tag275.xml" ContentType="application/vnd.openxmlformats-officedocument.presentationml.tags+xml"/>
  <Override PartName="/ppt/tags/tag276.xml" ContentType="application/vnd.openxmlformats-officedocument.presentationml.tags+xml"/>
  <Override PartName="/ppt/notesSlides/notesSlide28.xml" ContentType="application/vnd.openxmlformats-officedocument.presentationml.notesSlide+xml"/>
  <Override PartName="/ppt/tags/tag277.xml" ContentType="application/vnd.openxmlformats-officedocument.presentationml.tags+xml"/>
  <Override PartName="/ppt/tags/tag278.xml" ContentType="application/vnd.openxmlformats-officedocument.presentationml.tags+xml"/>
  <Override PartName="/ppt/notesSlides/notesSlide29.xml" ContentType="application/vnd.openxmlformats-officedocument.presentationml.notesSlide+xml"/>
  <Override PartName="/ppt/tags/tag279.xml" ContentType="application/vnd.openxmlformats-officedocument.presentationml.tags+xml"/>
  <Override PartName="/ppt/tags/tag280.xml" ContentType="application/vnd.openxmlformats-officedocument.presentationml.tags+xml"/>
  <Override PartName="/ppt/notesSlides/notesSlide30.xml" ContentType="application/vnd.openxmlformats-officedocument.presentationml.notesSlide+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tags/tag309.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notesSlides/notesSlide34.xml" ContentType="application/vnd.openxmlformats-officedocument.presentationml.notesSlide+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0.xml" ContentType="application/vnd.openxmlformats-officedocument.presentationml.tags+xml"/>
  <Override PartName="/ppt/notesSlides/notesSlide41.xml" ContentType="application/vnd.openxmlformats-officedocument.presentationml.notesSlide+xml"/>
  <Override PartName="/ppt/tags/tag421.xml" ContentType="application/vnd.openxmlformats-officedocument.presentationml.tags+xml"/>
  <Override PartName="/ppt/tags/tag422.xml" ContentType="application/vnd.openxmlformats-officedocument.presentationml.tags+xml"/>
  <Override PartName="/ppt/notesSlides/notesSlide42.xml" ContentType="application/vnd.openxmlformats-officedocument.presentationml.notesSlide+xml"/>
  <Override PartName="/ppt/tags/tag423.xml" ContentType="application/vnd.openxmlformats-officedocument.presentationml.tags+xml"/>
  <Override PartName="/ppt/tags/tag424.xml" ContentType="application/vnd.openxmlformats-officedocument.presentationml.tags+xml"/>
  <Override PartName="/ppt/notesSlides/notesSlide43.xml" ContentType="application/vnd.openxmlformats-officedocument.presentationml.notesSlide+xml"/>
  <Override PartName="/ppt/tags/tag425.xml" ContentType="application/vnd.openxmlformats-officedocument.presentationml.tags+xml"/>
  <Override PartName="/ppt/tags/tag426.xml" ContentType="application/vnd.openxmlformats-officedocument.presentationml.tags+xml"/>
  <Override PartName="/ppt/notesSlides/notesSlide44.xml" ContentType="application/vnd.openxmlformats-officedocument.presentationml.notesSlide+xml"/>
  <Override PartName="/ppt/tags/tag427.xml" ContentType="application/vnd.openxmlformats-officedocument.presentationml.tags+xml"/>
  <Override PartName="/ppt/tags/tag428.xml" ContentType="application/vnd.openxmlformats-officedocument.presentationml.tags+xml"/>
  <Override PartName="/ppt/notesSlides/notesSlide45.xml" ContentType="application/vnd.openxmlformats-officedocument.presentationml.notesSlide+xml"/>
  <Override PartName="/ppt/tags/tag429.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tags/tag445.xml" ContentType="application/vnd.openxmlformats-officedocument.presentationml.tags+xml"/>
  <Override PartName="/ppt/tags/tag446.xml" ContentType="application/vnd.openxmlformats-officedocument.presentationml.tags+xml"/>
  <Override PartName="/ppt/tags/tag447.xml" ContentType="application/vnd.openxmlformats-officedocument.presentationml.tags+xml"/>
  <Override PartName="/ppt/tags/tag448.xml" ContentType="application/vnd.openxmlformats-officedocument.presentationml.tags+xml"/>
  <Override PartName="/ppt/tags/tag449.xml" ContentType="application/vnd.openxmlformats-officedocument.presentationml.tags+xml"/>
  <Override PartName="/ppt/tags/tag450.xml" ContentType="application/vnd.openxmlformats-officedocument.presentationml.tags+xml"/>
  <Override PartName="/ppt/tags/tag451.xml" ContentType="application/vnd.openxmlformats-officedocument.presentationml.tags+xml"/>
  <Override PartName="/ppt/tags/tag452.xml" ContentType="application/vnd.openxmlformats-officedocument.presentationml.tags+xml"/>
  <Override PartName="/ppt/tags/tag453.xml" ContentType="application/vnd.openxmlformats-officedocument.presentationml.tags+xml"/>
  <Override PartName="/ppt/tags/tag454.xml" ContentType="application/vnd.openxmlformats-officedocument.presentationml.tags+xml"/>
  <Override PartName="/ppt/tags/tag455.xml" ContentType="application/vnd.openxmlformats-officedocument.presentationml.tags+xml"/>
  <Override PartName="/ppt/tags/tag456.xml" ContentType="application/vnd.openxmlformats-officedocument.presentationml.tags+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tags/tag457.xml" ContentType="application/vnd.openxmlformats-officedocument.presentationml.tags+xml"/>
  <Override PartName="/ppt/tags/tag458.xml" ContentType="application/vnd.openxmlformats-officedocument.presentationml.tags+xml"/>
  <Override PartName="/ppt/tags/tag459.xml" ContentType="application/vnd.openxmlformats-officedocument.presentationml.tags+xml"/>
  <Override PartName="/ppt/tags/tag460.xml" ContentType="application/vnd.openxmlformats-officedocument.presentationml.tags+xml"/>
  <Override PartName="/ppt/tags/tag461.xml" ContentType="application/vnd.openxmlformats-officedocument.presentationml.tags+xml"/>
  <Override PartName="/ppt/tags/tag462.xml" ContentType="application/vnd.openxmlformats-officedocument.presentationml.tags+xml"/>
  <Override PartName="/ppt/tags/tag463.xml" ContentType="application/vnd.openxmlformats-officedocument.presentationml.tags+xml"/>
  <Override PartName="/ppt/tags/tag464.xml" ContentType="application/vnd.openxmlformats-officedocument.presentationml.tags+xml"/>
  <Override PartName="/ppt/tags/tag465.xml" ContentType="application/vnd.openxmlformats-officedocument.presentationml.tags+xml"/>
  <Override PartName="/ppt/tags/tag466.xml" ContentType="application/vnd.openxmlformats-officedocument.presentationml.tags+xml"/>
  <Override PartName="/ppt/tags/tag467.xml" ContentType="application/vnd.openxmlformats-officedocument.presentationml.tags+xml"/>
  <Override PartName="/ppt/tags/tag468.xml" ContentType="application/vnd.openxmlformats-officedocument.presentationml.tags+xml"/>
  <Override PartName="/ppt/tags/tag469.xml" ContentType="application/vnd.openxmlformats-officedocument.presentationml.tags+xml"/>
  <Override PartName="/ppt/tags/tag470.xml" ContentType="application/vnd.openxmlformats-officedocument.presentationml.tags+xml"/>
  <Override PartName="/ppt/tags/tag471.xml" ContentType="application/vnd.openxmlformats-officedocument.presentationml.tags+xml"/>
  <Override PartName="/ppt/tags/tag472.xml" ContentType="application/vnd.openxmlformats-officedocument.presentationml.tags+xml"/>
  <Override PartName="/ppt/tags/tag473.xml" ContentType="application/vnd.openxmlformats-officedocument.presentationml.tags+xml"/>
  <Override PartName="/ppt/tags/tag474.xml" ContentType="application/vnd.openxmlformats-officedocument.presentationml.tags+xml"/>
  <Override PartName="/ppt/tags/tag475.xml" ContentType="application/vnd.openxmlformats-officedocument.presentationml.tags+xml"/>
  <Override PartName="/ppt/tags/tag476.xml" ContentType="application/vnd.openxmlformats-officedocument.presentationml.tags+xml"/>
  <Override PartName="/ppt/tags/tag477.xml" ContentType="application/vnd.openxmlformats-officedocument.presentationml.tags+xml"/>
  <Override PartName="/ppt/tags/tag478.xml" ContentType="application/vnd.openxmlformats-officedocument.presentationml.tags+xml"/>
  <Override PartName="/ppt/tags/tag479.xml" ContentType="application/vnd.openxmlformats-officedocument.presentationml.tags+xml"/>
  <Override PartName="/ppt/tags/tag480.xml" ContentType="application/vnd.openxmlformats-officedocument.presentationml.tags+xml"/>
  <Override PartName="/ppt/tags/tag481.xml" ContentType="application/vnd.openxmlformats-officedocument.presentationml.tags+xml"/>
  <Override PartName="/ppt/tags/tag482.xml" ContentType="application/vnd.openxmlformats-officedocument.presentationml.tags+xml"/>
  <Override PartName="/ppt/tags/tag483.xml" ContentType="application/vnd.openxmlformats-officedocument.presentationml.tags+xml"/>
  <Override PartName="/ppt/tags/tag484.xml" ContentType="application/vnd.openxmlformats-officedocument.presentationml.tags+xml"/>
  <Override PartName="/ppt/notesSlides/notesSlide49.xml" ContentType="application/vnd.openxmlformats-officedocument.presentationml.notesSlide+xml"/>
  <Override PartName="/ppt/tags/tag485.xml" ContentType="application/vnd.openxmlformats-officedocument.presentationml.tags+xml"/>
  <Override PartName="/ppt/tags/tag486.xml" ContentType="application/vnd.openxmlformats-officedocument.presentationml.tags+xml"/>
  <Override PartName="/ppt/tags/tag487.xml" ContentType="application/vnd.openxmlformats-officedocument.presentationml.tags+xml"/>
  <Override PartName="/ppt/tags/tag488.xml" ContentType="application/vnd.openxmlformats-officedocument.presentationml.tags+xml"/>
  <Override PartName="/ppt/tags/tag489.xml" ContentType="application/vnd.openxmlformats-officedocument.presentationml.tags+xml"/>
  <Override PartName="/ppt/tags/tag490.xml" ContentType="application/vnd.openxmlformats-officedocument.presentationml.tags+xml"/>
  <Override PartName="/ppt/tags/tag491.xml" ContentType="application/vnd.openxmlformats-officedocument.presentationml.tags+xml"/>
  <Override PartName="/ppt/tags/tag492.xml" ContentType="application/vnd.openxmlformats-officedocument.presentationml.tags+xml"/>
  <Override PartName="/ppt/tags/tag493.xml" ContentType="application/vnd.openxmlformats-officedocument.presentationml.tags+xml"/>
  <Override PartName="/ppt/tags/tag494.xml" ContentType="application/vnd.openxmlformats-officedocument.presentationml.tags+xml"/>
  <Override PartName="/ppt/tags/tag495.xml" ContentType="application/vnd.openxmlformats-officedocument.presentationml.tags+xml"/>
  <Override PartName="/ppt/tags/tag496.xml" ContentType="application/vnd.openxmlformats-officedocument.presentationml.tags+xml"/>
  <Override PartName="/ppt/tags/tag497.xml" ContentType="application/vnd.openxmlformats-officedocument.presentationml.tags+xml"/>
  <Override PartName="/ppt/tags/tag498.xml" ContentType="application/vnd.openxmlformats-officedocument.presentationml.tags+xml"/>
  <Override PartName="/ppt/tags/tag499.xml" ContentType="application/vnd.openxmlformats-officedocument.presentationml.tags+xml"/>
  <Override PartName="/ppt/tags/tag500.xml" ContentType="application/vnd.openxmlformats-officedocument.presentationml.tags+xml"/>
  <Override PartName="/ppt/tags/tag501.xml" ContentType="application/vnd.openxmlformats-officedocument.presentationml.tags+xml"/>
  <Override PartName="/ppt/tags/tag502.xml" ContentType="application/vnd.openxmlformats-officedocument.presentationml.tags+xml"/>
  <Override PartName="/ppt/tags/tag503.xml" ContentType="application/vnd.openxmlformats-officedocument.presentationml.tags+xml"/>
  <Override PartName="/ppt/tags/tag504.xml" ContentType="application/vnd.openxmlformats-officedocument.presentationml.tags+xml"/>
  <Override PartName="/ppt/tags/tag505.xml" ContentType="application/vnd.openxmlformats-officedocument.presentationml.tags+xml"/>
  <Override PartName="/ppt/tags/tag506.xml" ContentType="application/vnd.openxmlformats-officedocument.presentationml.tags+xml"/>
  <Override PartName="/ppt/tags/tag507.xml" ContentType="application/vnd.openxmlformats-officedocument.presentationml.tags+xml"/>
  <Override PartName="/ppt/tags/tag508.xml" ContentType="application/vnd.openxmlformats-officedocument.presentationml.tags+xml"/>
  <Override PartName="/ppt/tags/tag509.xml" ContentType="application/vnd.openxmlformats-officedocument.presentationml.tags+xml"/>
  <Override PartName="/ppt/tags/tag510.xml" ContentType="application/vnd.openxmlformats-officedocument.presentationml.tags+xml"/>
  <Override PartName="/ppt/tags/tag511.xml" ContentType="application/vnd.openxmlformats-officedocument.presentationml.tags+xml"/>
  <Override PartName="/ppt/tags/tag512.xml" ContentType="application/vnd.openxmlformats-officedocument.presentationml.tags+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tags/tag513.xml" ContentType="application/vnd.openxmlformats-officedocument.presentationml.tags+xml"/>
  <Override PartName="/ppt/tags/tag514.xml" ContentType="application/vnd.openxmlformats-officedocument.presentationml.tags+xml"/>
  <Override PartName="/ppt/tags/tag515.xml" ContentType="application/vnd.openxmlformats-officedocument.presentationml.tags+xml"/>
  <Override PartName="/ppt/tags/tag516.xml" ContentType="application/vnd.openxmlformats-officedocument.presentationml.tags+xml"/>
  <Override PartName="/ppt/tags/tag517.xml" ContentType="application/vnd.openxmlformats-officedocument.presentationml.tags+xml"/>
  <Override PartName="/ppt/tags/tag518.xml" ContentType="application/vnd.openxmlformats-officedocument.presentationml.tags+xml"/>
  <Override PartName="/ppt/tags/tag519.xml" ContentType="application/vnd.openxmlformats-officedocument.presentationml.tags+xml"/>
  <Override PartName="/ppt/tags/tag520.xml" ContentType="application/vnd.openxmlformats-officedocument.presentationml.tags+xml"/>
  <Override PartName="/ppt/tags/tag521.xml" ContentType="application/vnd.openxmlformats-officedocument.presentationml.tags+xml"/>
  <Override PartName="/ppt/tags/tag522.xml" ContentType="application/vnd.openxmlformats-officedocument.presentationml.tags+xml"/>
  <Override PartName="/ppt/tags/tag523.xml" ContentType="application/vnd.openxmlformats-officedocument.presentationml.tags+xml"/>
  <Override PartName="/ppt/tags/tag524.xml" ContentType="application/vnd.openxmlformats-officedocument.presentationml.tags+xml"/>
  <Override PartName="/ppt/tags/tag525.xml" ContentType="application/vnd.openxmlformats-officedocument.presentationml.tags+xml"/>
  <Override PartName="/ppt/tags/tag526.xml" ContentType="application/vnd.openxmlformats-officedocument.presentationml.tags+xml"/>
  <Override PartName="/ppt/tags/tag527.xml" ContentType="application/vnd.openxmlformats-officedocument.presentationml.tags+xml"/>
  <Override PartName="/ppt/tags/tag528.xml" ContentType="application/vnd.openxmlformats-officedocument.presentationml.tags+xml"/>
  <Override PartName="/ppt/tags/tag529.xml" ContentType="application/vnd.openxmlformats-officedocument.presentationml.tags+xml"/>
  <Override PartName="/ppt/tags/tag530.xml" ContentType="application/vnd.openxmlformats-officedocument.presentationml.tags+xml"/>
  <Override PartName="/ppt/tags/tag531.xml" ContentType="application/vnd.openxmlformats-officedocument.presentationml.tags+xml"/>
  <Override PartName="/ppt/tags/tag532.xml" ContentType="application/vnd.openxmlformats-officedocument.presentationml.tags+xml"/>
  <Override PartName="/ppt/tags/tag533.xml" ContentType="application/vnd.openxmlformats-officedocument.presentationml.tags+xml"/>
  <Override PartName="/ppt/tags/tag534.xml" ContentType="application/vnd.openxmlformats-officedocument.presentationml.tags+xml"/>
  <Override PartName="/ppt/tags/tag535.xml" ContentType="application/vnd.openxmlformats-officedocument.presentationml.tags+xml"/>
  <Override PartName="/ppt/tags/tag536.xml" ContentType="application/vnd.openxmlformats-officedocument.presentationml.tags+xml"/>
  <Override PartName="/ppt/tags/tag537.xml" ContentType="application/vnd.openxmlformats-officedocument.presentationml.tags+xml"/>
  <Override PartName="/ppt/tags/tag538.xml" ContentType="application/vnd.openxmlformats-officedocument.presentationml.tags+xml"/>
  <Override PartName="/ppt/tags/tag539.xml" ContentType="application/vnd.openxmlformats-officedocument.presentationml.tags+xml"/>
  <Override PartName="/ppt/tags/tag540.xml" ContentType="application/vnd.openxmlformats-officedocument.presentationml.tags+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tags/tag541.xml" ContentType="application/vnd.openxmlformats-officedocument.presentationml.tags+xml"/>
  <Override PartName="/ppt/tags/tag542.xml" ContentType="application/vnd.openxmlformats-officedocument.presentationml.tags+xml"/>
  <Override PartName="/ppt/tags/tag543.xml" ContentType="application/vnd.openxmlformats-officedocument.presentationml.tags+xml"/>
  <Override PartName="/ppt/tags/tag544.xml" ContentType="application/vnd.openxmlformats-officedocument.presentationml.tags+xml"/>
  <Override PartName="/ppt/tags/tag545.xml" ContentType="application/vnd.openxmlformats-officedocument.presentationml.tags+xml"/>
  <Override PartName="/ppt/tags/tag546.xml" ContentType="application/vnd.openxmlformats-officedocument.presentationml.tags+xml"/>
  <Override PartName="/ppt/tags/tag547.xml" ContentType="application/vnd.openxmlformats-officedocument.presentationml.tags+xml"/>
  <Override PartName="/ppt/tags/tag548.xml" ContentType="application/vnd.openxmlformats-officedocument.presentationml.tags+xml"/>
  <Override PartName="/ppt/tags/tag549.xml" ContentType="application/vnd.openxmlformats-officedocument.presentationml.tags+xml"/>
  <Override PartName="/ppt/tags/tag550.xml" ContentType="application/vnd.openxmlformats-officedocument.presentationml.tags+xml"/>
  <Override PartName="/ppt/tags/tag551.xml" ContentType="application/vnd.openxmlformats-officedocument.presentationml.tags+xml"/>
  <Override PartName="/ppt/tags/tag552.xml" ContentType="application/vnd.openxmlformats-officedocument.presentationml.tags+xml"/>
  <Override PartName="/ppt/tags/tag553.xml" ContentType="application/vnd.openxmlformats-officedocument.presentationml.tags+xml"/>
  <Override PartName="/ppt/tags/tag554.xml" ContentType="application/vnd.openxmlformats-officedocument.presentationml.tags+xml"/>
  <Override PartName="/ppt/tags/tag555.xml" ContentType="application/vnd.openxmlformats-officedocument.presentationml.tags+xml"/>
  <Override PartName="/ppt/tags/tag556.xml" ContentType="application/vnd.openxmlformats-officedocument.presentationml.tags+xml"/>
  <Override PartName="/ppt/tags/tag557.xml" ContentType="application/vnd.openxmlformats-officedocument.presentationml.tags+xml"/>
  <Override PartName="/ppt/tags/tag558.xml" ContentType="application/vnd.openxmlformats-officedocument.presentationml.tags+xml"/>
  <Override PartName="/ppt/tags/tag559.xml" ContentType="application/vnd.openxmlformats-officedocument.presentationml.tags+xml"/>
  <Override PartName="/ppt/tags/tag560.xml" ContentType="application/vnd.openxmlformats-officedocument.presentationml.tags+xml"/>
  <Override PartName="/ppt/tags/tag561.xml" ContentType="application/vnd.openxmlformats-officedocument.presentationml.tags+xml"/>
  <Override PartName="/ppt/tags/tag562.xml" ContentType="application/vnd.openxmlformats-officedocument.presentationml.tags+xml"/>
  <Override PartName="/ppt/tags/tag563.xml" ContentType="application/vnd.openxmlformats-officedocument.presentationml.tags+xml"/>
  <Override PartName="/ppt/tags/tag564.xml" ContentType="application/vnd.openxmlformats-officedocument.presentationml.tags+xml"/>
  <Override PartName="/ppt/tags/tag565.xml" ContentType="application/vnd.openxmlformats-officedocument.presentationml.tags+xml"/>
  <Override PartName="/ppt/tags/tag566.xml" ContentType="application/vnd.openxmlformats-officedocument.presentationml.tags+xml"/>
  <Override PartName="/ppt/tags/tag567.xml" ContentType="application/vnd.openxmlformats-officedocument.presentationml.tags+xml"/>
  <Override PartName="/ppt/tags/tag568.xml" ContentType="application/vnd.openxmlformats-officedocument.presentationml.tags+xml"/>
  <Override PartName="/ppt/notesSlides/notesSlide57.xml" ContentType="application/vnd.openxmlformats-officedocument.presentationml.notesSlide+xml"/>
  <Override PartName="/ppt/tags/tag569.xml" ContentType="application/vnd.openxmlformats-officedocument.presentationml.tags+xml"/>
  <Override PartName="/ppt/tags/tag570.xml" ContentType="application/vnd.openxmlformats-officedocument.presentationml.tags+xml"/>
  <Override PartName="/ppt/notesSlides/notesSlide58.xml" ContentType="application/vnd.openxmlformats-officedocument.presentationml.notesSlide+xml"/>
  <Override PartName="/ppt/tags/tag571.xml" ContentType="application/vnd.openxmlformats-officedocument.presentationml.tags+xml"/>
  <Override PartName="/ppt/tags/tag572.xml" ContentType="application/vnd.openxmlformats-officedocument.presentationml.tags+xml"/>
  <Override PartName="/ppt/notesSlides/notesSlide59.xml" ContentType="application/vnd.openxmlformats-officedocument.presentationml.notesSlide+xml"/>
  <Override PartName="/ppt/tags/tag573.xml" ContentType="application/vnd.openxmlformats-officedocument.presentationml.tags+xml"/>
  <Override PartName="/ppt/tags/tag574.xml" ContentType="application/vnd.openxmlformats-officedocument.presentationml.tags+xml"/>
  <Override PartName="/ppt/notesSlides/notesSlide60.xml" ContentType="application/vnd.openxmlformats-officedocument.presentationml.notesSlide+xml"/>
  <Override PartName="/ppt/tags/tag575.xml" ContentType="application/vnd.openxmlformats-officedocument.presentationml.tags+xml"/>
  <Override PartName="/ppt/tags/tag576.xml" ContentType="application/vnd.openxmlformats-officedocument.presentationml.tags+xml"/>
  <Override PartName="/ppt/notesSlides/notesSlide61.xml" ContentType="application/vnd.openxmlformats-officedocument.presentationml.notesSlide+xml"/>
  <Override PartName="/ppt/tags/tag577.xml" ContentType="application/vnd.openxmlformats-officedocument.presentationml.tags+xml"/>
  <Override PartName="/ppt/tags/tag578.xml" ContentType="application/vnd.openxmlformats-officedocument.presentationml.tags+xml"/>
  <Override PartName="/ppt/notesSlides/notesSlide62.xml" ContentType="application/vnd.openxmlformats-officedocument.presentationml.notesSlide+xml"/>
  <Override PartName="/ppt/tags/tag579.xml" ContentType="application/vnd.openxmlformats-officedocument.presentationml.tags+xml"/>
  <Override PartName="/ppt/tags/tag580.xml" ContentType="application/vnd.openxmlformats-officedocument.presentationml.tags+xml"/>
  <Override PartName="/ppt/tags/tag581.xml" ContentType="application/vnd.openxmlformats-officedocument.presentationml.tags+xml"/>
  <Override PartName="/ppt/tags/tag582.xml" ContentType="application/vnd.openxmlformats-officedocument.presentationml.tags+xml"/>
  <Override PartName="/ppt/tags/tag583.xml" ContentType="application/vnd.openxmlformats-officedocument.presentationml.tags+xml"/>
  <Override PartName="/ppt/tags/tag584.xml" ContentType="application/vnd.openxmlformats-officedocument.presentationml.tags+xml"/>
  <Override PartName="/ppt/tags/tag585.xml" ContentType="application/vnd.openxmlformats-officedocument.presentationml.tags+xml"/>
  <Override PartName="/ppt/tags/tag586.xml" ContentType="application/vnd.openxmlformats-officedocument.presentationml.tags+xml"/>
  <Override PartName="/ppt/tags/tag587.xml" ContentType="application/vnd.openxmlformats-officedocument.presentationml.tags+xml"/>
  <Override PartName="/ppt/tags/tag588.xml" ContentType="application/vnd.openxmlformats-officedocument.presentationml.tags+xml"/>
  <Override PartName="/ppt/tags/tag589.xml" ContentType="application/vnd.openxmlformats-officedocument.presentationml.tags+xml"/>
  <Override PartName="/ppt/tags/tag590.xml" ContentType="application/vnd.openxmlformats-officedocument.presentationml.tags+xml"/>
  <Override PartName="/ppt/tags/tag591.xml" ContentType="application/vnd.openxmlformats-officedocument.presentationml.tags+xml"/>
  <Override PartName="/ppt/tags/tag592.xml" ContentType="application/vnd.openxmlformats-officedocument.presentationml.tags+xml"/>
  <Override PartName="/ppt/tags/tag593.xml" ContentType="application/vnd.openxmlformats-officedocument.presentationml.tags+xml"/>
  <Override PartName="/ppt/tags/tag594.xml" ContentType="application/vnd.openxmlformats-officedocument.presentationml.tags+xml"/>
  <Override PartName="/ppt/tags/tag595.xml" ContentType="application/vnd.openxmlformats-officedocument.presentationml.tags+xml"/>
  <Override PartName="/ppt/tags/tag596.xml" ContentType="application/vnd.openxmlformats-officedocument.presentationml.tags+xml"/>
  <Override PartName="/ppt/tags/tag597.xml" ContentType="application/vnd.openxmlformats-officedocument.presentationml.tags+xml"/>
  <Override PartName="/ppt/tags/tag598.xml" ContentType="application/vnd.openxmlformats-officedocument.presentationml.tags+xml"/>
  <Override PartName="/ppt/tags/tag599.xml" ContentType="application/vnd.openxmlformats-officedocument.presentationml.tags+xml"/>
  <Override PartName="/ppt/tags/tag600.xml" ContentType="application/vnd.openxmlformats-officedocument.presentationml.tags+xml"/>
  <Override PartName="/ppt/tags/tag601.xml" ContentType="application/vnd.openxmlformats-officedocument.presentationml.tags+xml"/>
  <Override PartName="/ppt/tags/tag602.xml" ContentType="application/vnd.openxmlformats-officedocument.presentationml.tags+xml"/>
  <Override PartName="/ppt/tags/tag603.xml" ContentType="application/vnd.openxmlformats-officedocument.presentationml.tags+xml"/>
  <Override PartName="/ppt/tags/tag604.xml" ContentType="application/vnd.openxmlformats-officedocument.presentationml.tags+xml"/>
  <Override PartName="/ppt/tags/tag605.xml" ContentType="application/vnd.openxmlformats-officedocument.presentationml.tags+xml"/>
  <Override PartName="/ppt/tags/tag606.xml" ContentType="application/vnd.openxmlformats-officedocument.presentationml.tags+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tags/tag607.xml" ContentType="application/vnd.openxmlformats-officedocument.presentationml.tags+xml"/>
  <Override PartName="/ppt/tags/tag608.xml" ContentType="application/vnd.openxmlformats-officedocument.presentationml.tags+xml"/>
  <Override PartName="/ppt/tags/tag609.xml" ContentType="application/vnd.openxmlformats-officedocument.presentationml.tags+xml"/>
  <Override PartName="/ppt/tags/tag610.xml" ContentType="application/vnd.openxmlformats-officedocument.presentationml.tags+xml"/>
  <Override PartName="/ppt/tags/tag611.xml" ContentType="application/vnd.openxmlformats-officedocument.presentationml.tags+xml"/>
  <Override PartName="/ppt/tags/tag612.xml" ContentType="application/vnd.openxmlformats-officedocument.presentationml.tags+xml"/>
  <Override PartName="/ppt/tags/tag613.xml" ContentType="application/vnd.openxmlformats-officedocument.presentationml.tags+xml"/>
  <Override PartName="/ppt/tags/tag614.xml" ContentType="application/vnd.openxmlformats-officedocument.presentationml.tags+xml"/>
  <Override PartName="/ppt/tags/tag615.xml" ContentType="application/vnd.openxmlformats-officedocument.presentationml.tags+xml"/>
  <Override PartName="/ppt/tags/tag616.xml" ContentType="application/vnd.openxmlformats-officedocument.presentationml.tags+xml"/>
  <Override PartName="/ppt/tags/tag617.xml" ContentType="application/vnd.openxmlformats-officedocument.presentationml.tags+xml"/>
  <Override PartName="/ppt/tags/tag618.xml" ContentType="application/vnd.openxmlformats-officedocument.presentationml.tags+xml"/>
  <Override PartName="/ppt/tags/tag619.xml" ContentType="application/vnd.openxmlformats-officedocument.presentationml.tags+xml"/>
  <Override PartName="/ppt/tags/tag620.xml" ContentType="application/vnd.openxmlformats-officedocument.presentationml.tags+xml"/>
  <Override PartName="/ppt/tags/tag621.xml" ContentType="application/vnd.openxmlformats-officedocument.presentationml.tags+xml"/>
  <Override PartName="/ppt/tags/tag622.xml" ContentType="application/vnd.openxmlformats-officedocument.presentationml.tags+xml"/>
  <Override PartName="/ppt/tags/tag623.xml" ContentType="application/vnd.openxmlformats-officedocument.presentationml.tags+xml"/>
  <Override PartName="/ppt/tags/tag624.xml" ContentType="application/vnd.openxmlformats-officedocument.presentationml.tags+xml"/>
  <Override PartName="/ppt/tags/tag625.xml" ContentType="application/vnd.openxmlformats-officedocument.presentationml.tags+xml"/>
  <Override PartName="/ppt/tags/tag626.xml" ContentType="application/vnd.openxmlformats-officedocument.presentationml.tags+xml"/>
  <Override PartName="/ppt/tags/tag627.xml" ContentType="application/vnd.openxmlformats-officedocument.presentationml.tags+xml"/>
  <Override PartName="/ppt/tags/tag628.xml" ContentType="application/vnd.openxmlformats-officedocument.presentationml.tags+xml"/>
  <Override PartName="/ppt/tags/tag629.xml" ContentType="application/vnd.openxmlformats-officedocument.presentationml.tags+xml"/>
  <Override PartName="/ppt/tags/tag630.xml" ContentType="application/vnd.openxmlformats-officedocument.presentationml.tags+xml"/>
  <Override PartName="/ppt/tags/tag631.xml" ContentType="application/vnd.openxmlformats-officedocument.presentationml.tags+xml"/>
  <Override PartName="/ppt/tags/tag632.xml" ContentType="application/vnd.openxmlformats-officedocument.presentationml.tags+xml"/>
  <Override PartName="/ppt/tags/tag633.xml" ContentType="application/vnd.openxmlformats-officedocument.presentationml.tags+xml"/>
  <Override PartName="/ppt/tags/tag634.xml" ContentType="application/vnd.openxmlformats-officedocument.presentationml.tags+xml"/>
  <Override PartName="/ppt/notesSlides/notesSlide66.xml" ContentType="application/vnd.openxmlformats-officedocument.presentationml.notesSlide+xml"/>
  <Override PartName="/ppt/tags/tag635.xml" ContentType="application/vnd.openxmlformats-officedocument.presentationml.tags+xml"/>
  <Override PartName="/ppt/tags/tag636.xml" ContentType="application/vnd.openxmlformats-officedocument.presentationml.tags+xml"/>
  <Override PartName="/ppt/tags/tag637.xml" ContentType="application/vnd.openxmlformats-officedocument.presentationml.tags+xml"/>
  <Override PartName="/ppt/tags/tag638.xml" ContentType="application/vnd.openxmlformats-officedocument.presentationml.tags+xml"/>
  <Override PartName="/ppt/tags/tag639.xml" ContentType="application/vnd.openxmlformats-officedocument.presentationml.tags+xml"/>
  <Override PartName="/ppt/tags/tag640.xml" ContentType="application/vnd.openxmlformats-officedocument.presentationml.tags+xml"/>
  <Override PartName="/ppt/tags/tag641.xml" ContentType="application/vnd.openxmlformats-officedocument.presentationml.tags+xml"/>
  <Override PartName="/ppt/tags/tag642.xml" ContentType="application/vnd.openxmlformats-officedocument.presentationml.tags+xml"/>
  <Override PartName="/ppt/tags/tag643.xml" ContentType="application/vnd.openxmlformats-officedocument.presentationml.tags+xml"/>
  <Override PartName="/ppt/tags/tag644.xml" ContentType="application/vnd.openxmlformats-officedocument.presentationml.tags+xml"/>
  <Override PartName="/ppt/tags/tag645.xml" ContentType="application/vnd.openxmlformats-officedocument.presentationml.tags+xml"/>
  <Override PartName="/ppt/tags/tag646.xml" ContentType="application/vnd.openxmlformats-officedocument.presentationml.tags+xml"/>
  <Override PartName="/ppt/tags/tag647.xml" ContentType="application/vnd.openxmlformats-officedocument.presentationml.tags+xml"/>
  <Override PartName="/ppt/tags/tag648.xml" ContentType="application/vnd.openxmlformats-officedocument.presentationml.tags+xml"/>
  <Override PartName="/ppt/tags/tag649.xml" ContentType="application/vnd.openxmlformats-officedocument.presentationml.tags+xml"/>
  <Override PartName="/ppt/tags/tag650.xml" ContentType="application/vnd.openxmlformats-officedocument.presentationml.tags+xml"/>
  <Override PartName="/ppt/tags/tag651.xml" ContentType="application/vnd.openxmlformats-officedocument.presentationml.tags+xml"/>
  <Override PartName="/ppt/tags/tag652.xml" ContentType="application/vnd.openxmlformats-officedocument.presentationml.tags+xml"/>
  <Override PartName="/ppt/tags/tag653.xml" ContentType="application/vnd.openxmlformats-officedocument.presentationml.tags+xml"/>
  <Override PartName="/ppt/tags/tag654.xml" ContentType="application/vnd.openxmlformats-officedocument.presentationml.tags+xml"/>
  <Override PartName="/ppt/tags/tag655.xml" ContentType="application/vnd.openxmlformats-officedocument.presentationml.tags+xml"/>
  <Override PartName="/ppt/tags/tag656.xml" ContentType="application/vnd.openxmlformats-officedocument.presentationml.tags+xml"/>
  <Override PartName="/ppt/tags/tag657.xml" ContentType="application/vnd.openxmlformats-officedocument.presentationml.tags+xml"/>
  <Override PartName="/ppt/tags/tag658.xml" ContentType="application/vnd.openxmlformats-officedocument.presentationml.tags+xml"/>
  <Override PartName="/ppt/tags/tag659.xml" ContentType="application/vnd.openxmlformats-officedocument.presentationml.tags+xml"/>
  <Override PartName="/ppt/tags/tag660.xml" ContentType="application/vnd.openxmlformats-officedocument.presentationml.tags+xml"/>
  <Override PartName="/ppt/tags/tag661.xml" ContentType="application/vnd.openxmlformats-officedocument.presentationml.tags+xml"/>
  <Override PartName="/ppt/tags/tag662.xml" ContentType="application/vnd.openxmlformats-officedocument.presentationml.tags+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tags/tag663.xml" ContentType="application/vnd.openxmlformats-officedocument.presentationml.tags+xml"/>
  <Override PartName="/ppt/tags/tag664.xml" ContentType="application/vnd.openxmlformats-officedocument.presentationml.tags+xml"/>
  <Override PartName="/ppt/tags/tag665.xml" ContentType="application/vnd.openxmlformats-officedocument.presentationml.tags+xml"/>
  <Override PartName="/ppt/tags/tag666.xml" ContentType="application/vnd.openxmlformats-officedocument.presentationml.tags+xml"/>
  <Override PartName="/ppt/tags/tag667.xml" ContentType="application/vnd.openxmlformats-officedocument.presentationml.tags+xml"/>
  <Override PartName="/ppt/tags/tag668.xml" ContentType="application/vnd.openxmlformats-officedocument.presentationml.tags+xml"/>
  <Override PartName="/ppt/tags/tag669.xml" ContentType="application/vnd.openxmlformats-officedocument.presentationml.tags+xml"/>
  <Override PartName="/ppt/tags/tag670.xml" ContentType="application/vnd.openxmlformats-officedocument.presentationml.tags+xml"/>
  <Override PartName="/ppt/tags/tag671.xml" ContentType="application/vnd.openxmlformats-officedocument.presentationml.tags+xml"/>
  <Override PartName="/ppt/tags/tag672.xml" ContentType="application/vnd.openxmlformats-officedocument.presentationml.tags+xml"/>
  <Override PartName="/ppt/tags/tag673.xml" ContentType="application/vnd.openxmlformats-officedocument.presentationml.tags+xml"/>
  <Override PartName="/ppt/tags/tag674.xml" ContentType="application/vnd.openxmlformats-officedocument.presentationml.tags+xml"/>
  <Override PartName="/ppt/tags/tag675.xml" ContentType="application/vnd.openxmlformats-officedocument.presentationml.tags+xml"/>
  <Override PartName="/ppt/tags/tag676.xml" ContentType="application/vnd.openxmlformats-officedocument.presentationml.tags+xml"/>
  <Override PartName="/ppt/tags/tag677.xml" ContentType="application/vnd.openxmlformats-officedocument.presentationml.tags+xml"/>
  <Override PartName="/ppt/tags/tag678.xml" ContentType="application/vnd.openxmlformats-officedocument.presentationml.tags+xml"/>
  <Override PartName="/ppt/tags/tag679.xml" ContentType="application/vnd.openxmlformats-officedocument.presentationml.tags+xml"/>
  <Override PartName="/ppt/tags/tag680.xml" ContentType="application/vnd.openxmlformats-officedocument.presentationml.tags+xml"/>
  <Override PartName="/ppt/tags/tag681.xml" ContentType="application/vnd.openxmlformats-officedocument.presentationml.tags+xml"/>
  <Override PartName="/ppt/tags/tag682.xml" ContentType="application/vnd.openxmlformats-officedocument.presentationml.tags+xml"/>
  <Override PartName="/ppt/tags/tag683.xml" ContentType="application/vnd.openxmlformats-officedocument.presentationml.tags+xml"/>
  <Override PartName="/ppt/tags/tag684.xml" ContentType="application/vnd.openxmlformats-officedocument.presentationml.tags+xml"/>
  <Override PartName="/ppt/tags/tag685.xml" ContentType="application/vnd.openxmlformats-officedocument.presentationml.tags+xml"/>
  <Override PartName="/ppt/tags/tag686.xml" ContentType="application/vnd.openxmlformats-officedocument.presentationml.tags+xml"/>
  <Override PartName="/ppt/tags/tag687.xml" ContentType="application/vnd.openxmlformats-officedocument.presentationml.tags+xml"/>
  <Override PartName="/ppt/tags/tag688.xml" ContentType="application/vnd.openxmlformats-officedocument.presentationml.tags+xml"/>
  <Override PartName="/ppt/tags/tag689.xml" ContentType="application/vnd.openxmlformats-officedocument.presentationml.tags+xml"/>
  <Override PartName="/ppt/tags/tag690.xml" ContentType="application/vnd.openxmlformats-officedocument.presentationml.tags+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tags/tag691.xml" ContentType="application/vnd.openxmlformats-officedocument.presentationml.tags+xml"/>
  <Override PartName="/ppt/tags/tag692.xml" ContentType="application/vnd.openxmlformats-officedocument.presentationml.tags+xml"/>
  <Override PartName="/ppt/tags/tag693.xml" ContentType="application/vnd.openxmlformats-officedocument.presentationml.tags+xml"/>
  <Override PartName="/ppt/tags/tag694.xml" ContentType="application/vnd.openxmlformats-officedocument.presentationml.tags+xml"/>
  <Override PartName="/ppt/tags/tag695.xml" ContentType="application/vnd.openxmlformats-officedocument.presentationml.tags+xml"/>
  <Override PartName="/ppt/tags/tag696.xml" ContentType="application/vnd.openxmlformats-officedocument.presentationml.tags+xml"/>
  <Override PartName="/ppt/tags/tag697.xml" ContentType="application/vnd.openxmlformats-officedocument.presentationml.tags+xml"/>
  <Override PartName="/ppt/tags/tag698.xml" ContentType="application/vnd.openxmlformats-officedocument.presentationml.tags+xml"/>
  <Override PartName="/ppt/tags/tag699.xml" ContentType="application/vnd.openxmlformats-officedocument.presentationml.tags+xml"/>
  <Override PartName="/ppt/tags/tag700.xml" ContentType="application/vnd.openxmlformats-officedocument.presentationml.tags+xml"/>
  <Override PartName="/ppt/tags/tag701.xml" ContentType="application/vnd.openxmlformats-officedocument.presentationml.tags+xml"/>
  <Override PartName="/ppt/tags/tag702.xml" ContentType="application/vnd.openxmlformats-officedocument.presentationml.tags+xml"/>
  <Override PartName="/ppt/tags/tag703.xml" ContentType="application/vnd.openxmlformats-officedocument.presentationml.tags+xml"/>
  <Override PartName="/ppt/tags/tag704.xml" ContentType="application/vnd.openxmlformats-officedocument.presentationml.tags+xml"/>
  <Override PartName="/ppt/tags/tag705.xml" ContentType="application/vnd.openxmlformats-officedocument.presentationml.tags+xml"/>
  <Override PartName="/ppt/tags/tag706.xml" ContentType="application/vnd.openxmlformats-officedocument.presentationml.tags+xml"/>
  <Override PartName="/ppt/tags/tag707.xml" ContentType="application/vnd.openxmlformats-officedocument.presentationml.tags+xml"/>
  <Override PartName="/ppt/tags/tag708.xml" ContentType="application/vnd.openxmlformats-officedocument.presentationml.tags+xml"/>
  <Override PartName="/ppt/tags/tag709.xml" ContentType="application/vnd.openxmlformats-officedocument.presentationml.tags+xml"/>
  <Override PartName="/ppt/tags/tag710.xml" ContentType="application/vnd.openxmlformats-officedocument.presentationml.tags+xml"/>
  <Override PartName="/ppt/tags/tag711.xml" ContentType="application/vnd.openxmlformats-officedocument.presentationml.tags+xml"/>
  <Override PartName="/ppt/tags/tag712.xml" ContentType="application/vnd.openxmlformats-officedocument.presentationml.tags+xml"/>
  <Override PartName="/ppt/tags/tag713.xml" ContentType="application/vnd.openxmlformats-officedocument.presentationml.tags+xml"/>
  <Override PartName="/ppt/tags/tag714.xml" ContentType="application/vnd.openxmlformats-officedocument.presentationml.tags+xml"/>
  <Override PartName="/ppt/tags/tag715.xml" ContentType="application/vnd.openxmlformats-officedocument.presentationml.tags+xml"/>
  <Override PartName="/ppt/tags/tag716.xml" ContentType="application/vnd.openxmlformats-officedocument.presentationml.tags+xml"/>
  <Override PartName="/ppt/tags/tag717.xml" ContentType="application/vnd.openxmlformats-officedocument.presentationml.tags+xml"/>
  <Override PartName="/ppt/tags/tag718.xml" ContentType="application/vnd.openxmlformats-officedocument.presentationml.tags+xml"/>
  <Override PartName="/ppt/notesSlides/notesSlide73.xml" ContentType="application/vnd.openxmlformats-officedocument.presentationml.notesSlide+xml"/>
  <Override PartName="/ppt/tags/tag719.xml" ContentType="application/vnd.openxmlformats-officedocument.presentationml.tags+xml"/>
  <Override PartName="/ppt/tags/tag720.xml" ContentType="application/vnd.openxmlformats-officedocument.presentationml.tags+xml"/>
  <Override PartName="/ppt/notesSlides/notesSlide74.xml" ContentType="application/vnd.openxmlformats-officedocument.presentationml.notesSlide+xml"/>
  <Override PartName="/ppt/tags/tag721.xml" ContentType="application/vnd.openxmlformats-officedocument.presentationml.tags+xml"/>
  <Override PartName="/ppt/tags/tag722.xml" ContentType="application/vnd.openxmlformats-officedocument.presentationml.tags+xml"/>
  <Override PartName="/ppt/notesSlides/notesSlide75.xml" ContentType="application/vnd.openxmlformats-officedocument.presentationml.notesSlide+xml"/>
  <Override PartName="/ppt/tags/tag723.xml" ContentType="application/vnd.openxmlformats-officedocument.presentationml.tags+xml"/>
  <Override PartName="/ppt/tags/tag724.xml" ContentType="application/vnd.openxmlformats-officedocument.presentationml.tags+xml"/>
  <Override PartName="/ppt/notesSlides/notesSlide76.xml" ContentType="application/vnd.openxmlformats-officedocument.presentationml.notesSlide+xml"/>
  <Override PartName="/ppt/tags/tag725.xml" ContentType="application/vnd.openxmlformats-officedocument.presentationml.tags+xml"/>
  <Override PartName="/ppt/tags/tag726.xml" ContentType="application/vnd.openxmlformats-officedocument.presentationml.tags+xml"/>
  <Override PartName="/ppt/notesSlides/notesSlide77.xml" ContentType="application/vnd.openxmlformats-officedocument.presentationml.notesSlide+xml"/>
  <Override PartName="/ppt/tags/tag727.xml" ContentType="application/vnd.openxmlformats-officedocument.presentationml.tags+xml"/>
  <Override PartName="/ppt/tags/tag728.xml" ContentType="application/vnd.openxmlformats-officedocument.presentationml.tags+xml"/>
  <Override PartName="/ppt/notesSlides/notesSlide78.xml" ContentType="application/vnd.openxmlformats-officedocument.presentationml.notesSlide+xml"/>
  <Override PartName="/ppt/tags/tag729.xml" ContentType="application/vnd.openxmlformats-officedocument.presentationml.tags+xml"/>
  <Override PartName="/ppt/tags/tag730.xml" ContentType="application/vnd.openxmlformats-officedocument.presentationml.tags+xml"/>
  <Override PartName="/ppt/tags/tag731.xml" ContentType="application/vnd.openxmlformats-officedocument.presentationml.tags+xml"/>
  <Override PartName="/ppt/tags/tag732.xml" ContentType="application/vnd.openxmlformats-officedocument.presentationml.tags+xml"/>
  <Override PartName="/ppt/tags/tag733.xml" ContentType="application/vnd.openxmlformats-officedocument.presentationml.tags+xml"/>
  <Override PartName="/ppt/tags/tag734.xml" ContentType="application/vnd.openxmlformats-officedocument.presentationml.tags+xml"/>
  <Override PartName="/ppt/tags/tag735.xml" ContentType="application/vnd.openxmlformats-officedocument.presentationml.tags+xml"/>
  <Override PartName="/ppt/tags/tag736.xml" ContentType="application/vnd.openxmlformats-officedocument.presentationml.tags+xml"/>
  <Override PartName="/ppt/tags/tag737.xml" ContentType="application/vnd.openxmlformats-officedocument.presentationml.tags+xml"/>
  <Override PartName="/ppt/tags/tag738.xml" ContentType="application/vnd.openxmlformats-officedocument.presentationml.tags+xml"/>
  <Override PartName="/ppt/tags/tag739.xml" ContentType="application/vnd.openxmlformats-officedocument.presentationml.tags+xml"/>
  <Override PartName="/ppt/tags/tag740.xml" ContentType="application/vnd.openxmlformats-officedocument.presentationml.tags+xml"/>
  <Override PartName="/ppt/tags/tag741.xml" ContentType="application/vnd.openxmlformats-officedocument.presentationml.tags+xml"/>
  <Override PartName="/ppt/tags/tag742.xml" ContentType="application/vnd.openxmlformats-officedocument.presentationml.tags+xml"/>
  <Override PartName="/ppt/tags/tag743.xml" ContentType="application/vnd.openxmlformats-officedocument.presentationml.tags+xml"/>
  <Override PartName="/ppt/tags/tag744.xml" ContentType="application/vnd.openxmlformats-officedocument.presentationml.tags+xml"/>
  <Override PartName="/ppt/tags/tag745.xml" ContentType="application/vnd.openxmlformats-officedocument.presentationml.tags+xml"/>
  <Override PartName="/ppt/tags/tag746.xml" ContentType="application/vnd.openxmlformats-officedocument.presentationml.tags+xml"/>
  <Override PartName="/ppt/tags/tag747.xml" ContentType="application/vnd.openxmlformats-officedocument.presentationml.tags+xml"/>
  <Override PartName="/ppt/tags/tag748.xml" ContentType="application/vnd.openxmlformats-officedocument.presentationml.tags+xml"/>
  <Override PartName="/ppt/tags/tag749.xml" ContentType="application/vnd.openxmlformats-officedocument.presentationml.tags+xml"/>
  <Override PartName="/ppt/tags/tag750.xml" ContentType="application/vnd.openxmlformats-officedocument.presentationml.tags+xml"/>
  <Override PartName="/ppt/tags/tag751.xml" ContentType="application/vnd.openxmlformats-officedocument.presentationml.tags+xml"/>
  <Override PartName="/ppt/tags/tag752.xml" ContentType="application/vnd.openxmlformats-officedocument.presentationml.tags+xml"/>
  <Override PartName="/ppt/tags/tag753.xml" ContentType="application/vnd.openxmlformats-officedocument.presentationml.tags+xml"/>
  <Override PartName="/ppt/tags/tag754.xml" ContentType="application/vnd.openxmlformats-officedocument.presentationml.tags+xml"/>
  <Override PartName="/ppt/tags/tag755.xml" ContentType="application/vnd.openxmlformats-officedocument.presentationml.tags+xml"/>
  <Override PartName="/ppt/tags/tag756.xml" ContentType="application/vnd.openxmlformats-officedocument.presentationml.tags+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72" r:id="rId1"/>
    <p:sldMasterId id="2147483684" r:id="rId2"/>
  </p:sldMasterIdLst>
  <p:notesMasterIdLst>
    <p:notesMasterId r:id="rId85"/>
  </p:notesMasterIdLst>
  <p:handoutMasterIdLst>
    <p:handoutMasterId r:id="rId86"/>
  </p:handoutMasterIdLst>
  <p:sldIdLst>
    <p:sldId id="256" r:id="rId3"/>
    <p:sldId id="257" r:id="rId4"/>
    <p:sldId id="705" r:id="rId5"/>
    <p:sldId id="706" r:id="rId6"/>
    <p:sldId id="835" r:id="rId7"/>
    <p:sldId id="707" r:id="rId8"/>
    <p:sldId id="1262" r:id="rId9"/>
    <p:sldId id="768" r:id="rId10"/>
    <p:sldId id="1302" r:id="rId11"/>
    <p:sldId id="1347" r:id="rId12"/>
    <p:sldId id="914" r:id="rId13"/>
    <p:sldId id="915" r:id="rId14"/>
    <p:sldId id="1309" r:id="rId15"/>
    <p:sldId id="1345" r:id="rId16"/>
    <p:sldId id="1310" r:id="rId17"/>
    <p:sldId id="926" r:id="rId18"/>
    <p:sldId id="560" r:id="rId19"/>
    <p:sldId id="930" r:id="rId20"/>
    <p:sldId id="1071" r:id="rId21"/>
    <p:sldId id="1072" r:id="rId22"/>
    <p:sldId id="1118" r:id="rId23"/>
    <p:sldId id="1083" r:id="rId24"/>
    <p:sldId id="938" r:id="rId25"/>
    <p:sldId id="1314" r:id="rId26"/>
    <p:sldId id="1346" r:id="rId27"/>
    <p:sldId id="1087" r:id="rId28"/>
    <p:sldId id="948" r:id="rId29"/>
    <p:sldId id="1331" r:id="rId30"/>
    <p:sldId id="1332" r:id="rId31"/>
    <p:sldId id="1333" r:id="rId32"/>
    <p:sldId id="1116" r:id="rId33"/>
    <p:sldId id="1335" r:id="rId34"/>
    <p:sldId id="972" r:id="rId35"/>
    <p:sldId id="1073" r:id="rId36"/>
    <p:sldId id="1074" r:id="rId37"/>
    <p:sldId id="1152" r:id="rId38"/>
    <p:sldId id="1084" r:id="rId39"/>
    <p:sldId id="1338" r:id="rId40"/>
    <p:sldId id="978" r:id="rId41"/>
    <p:sldId id="1316" r:id="rId42"/>
    <p:sldId id="1088" r:id="rId43"/>
    <p:sldId id="1276" r:id="rId44"/>
    <p:sldId id="1317" r:id="rId45"/>
    <p:sldId id="1318" r:id="rId46"/>
    <p:sldId id="1319" r:id="rId47"/>
    <p:sldId id="1115" r:id="rId48"/>
    <p:sldId id="1336" r:id="rId49"/>
    <p:sldId id="1007" r:id="rId50"/>
    <p:sldId id="1117" r:id="rId51"/>
    <p:sldId id="1076" r:id="rId52"/>
    <p:sldId id="1193" r:id="rId53"/>
    <p:sldId id="1085" r:id="rId54"/>
    <p:sldId id="1273" r:id="rId55"/>
    <p:sldId id="1339" r:id="rId56"/>
    <p:sldId id="1012" r:id="rId57"/>
    <p:sldId id="1195" r:id="rId58"/>
    <p:sldId id="1089" r:id="rId59"/>
    <p:sldId id="1218" r:id="rId60"/>
    <p:sldId id="1323" r:id="rId61"/>
    <p:sldId id="1340" r:id="rId62"/>
    <p:sldId id="1341" r:id="rId63"/>
    <p:sldId id="1342" r:id="rId64"/>
    <p:sldId id="1114" r:id="rId65"/>
    <p:sldId id="1233" r:id="rId66"/>
    <p:sldId id="1034" r:id="rId67"/>
    <p:sldId id="1077" r:id="rId68"/>
    <p:sldId id="1078" r:id="rId69"/>
    <p:sldId id="1194" r:id="rId70"/>
    <p:sldId id="1086" r:id="rId71"/>
    <p:sldId id="1324" r:id="rId72"/>
    <p:sldId id="1039" r:id="rId73"/>
    <p:sldId id="1343" r:id="rId74"/>
    <p:sldId id="1090" r:id="rId75"/>
    <p:sldId id="1257" r:id="rId76"/>
    <p:sldId id="1328" r:id="rId77"/>
    <p:sldId id="1329" r:id="rId78"/>
    <p:sldId id="1330" r:id="rId79"/>
    <p:sldId id="1344" r:id="rId80"/>
    <p:sldId id="1113" r:id="rId81"/>
    <p:sldId id="1234" r:id="rId82"/>
    <p:sldId id="1337" r:id="rId83"/>
    <p:sldId id="296" r:id="rId84"/>
  </p:sldIdLst>
  <p:sldSz cx="12192000" cy="6858000"/>
  <p:notesSz cx="6858000" cy="9144000"/>
  <p:custDataLst>
    <p:tags r:id="rId87"/>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442" userDrawn="1">
          <p15:clr>
            <a:srgbClr val="A4A3A4"/>
          </p15:clr>
        </p15:guide>
        <p15:guide id="2" pos="3853"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y yang" initials="hy" lastIdx="2" clrIdx="0"/>
  <p:cmAuthor id="2" name="Hongyan Yang" initials="YHY" lastIdx="5" clrIdx="1"/>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44875"/>
    <a:srgbClr val="0174AB"/>
    <a:srgbClr val="D0CECE"/>
    <a:srgbClr val="000000"/>
    <a:srgbClr val="7F7F7F"/>
    <a:srgbClr val="C00000"/>
    <a:srgbClr val="5B9BD5"/>
    <a:srgbClr val="0E0EFF"/>
    <a:srgbClr val="0000FF"/>
    <a:srgbClr val="F2F2F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107" autoAdjust="0"/>
    <p:restoredTop sz="84191" autoAdjust="0"/>
  </p:normalViewPr>
  <p:slideViewPr>
    <p:cSldViewPr showGuides="1">
      <p:cViewPr varScale="1">
        <p:scale>
          <a:sx n="61" d="100"/>
          <a:sy n="61" d="100"/>
        </p:scale>
        <p:origin x="912" y="72"/>
      </p:cViewPr>
      <p:guideLst>
        <p:guide orient="horz" pos="2442"/>
        <p:guide pos="3853"/>
      </p:guideLst>
    </p:cSldViewPr>
  </p:slideViewPr>
  <p:notesTextViewPr>
    <p:cViewPr>
      <p:scale>
        <a:sx n="125" d="100"/>
        <a:sy n="125" d="100"/>
      </p:scale>
      <p:origin x="0" y="0"/>
    </p:cViewPr>
  </p:notesTextViewPr>
  <p:sorterViewPr>
    <p:cViewPr>
      <p:scale>
        <a:sx n="100" d="100"/>
        <a:sy n="100" d="100"/>
      </p:scale>
      <p:origin x="0" y="0"/>
    </p:cViewPr>
  </p:sorterViewPr>
  <p:gridSpacing cx="72000" cy="720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presProps" Target="presProps.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5" Type="http://schemas.openxmlformats.org/officeDocument/2006/relationships/slide" Target="slides/slide3.xml"/><Relationship Id="rId90" Type="http://schemas.openxmlformats.org/officeDocument/2006/relationships/viewProps" Target="viewProps.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notesMaster" Target="notesMasters/notesMaster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commentAuthors" Target="commentAuthors.xml"/><Relationship Id="rId9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handoutMaster" Target="handoutMasters/handoutMaster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tableStyles" Target="tableStyles.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tags" Target="tags/tag1.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latin typeface="微软雅黑" panose="020B0503020204020204" charset="-122"/>
              <a:ea typeface="微软雅黑" panose="020B0503020204020204" charset="-122"/>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latin typeface="微软雅黑" panose="020B0503020204020204" charset="-122"/>
                <a:ea typeface="微软雅黑" panose="020B0503020204020204" charset="-122"/>
              </a:rPr>
              <a:t>2025/10/7</a:t>
            </a:fld>
            <a:endParaRPr lang="zh-CN" altLang="en-US">
              <a:latin typeface="微软雅黑" panose="020B0503020204020204" charset="-122"/>
              <a:ea typeface="微软雅黑" panose="020B0503020204020204" charset="-122"/>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latin typeface="微软雅黑" panose="020B0503020204020204" charset="-122"/>
              <a:ea typeface="微软雅黑" panose="020B0503020204020204" charset="-122"/>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latin typeface="微软雅黑" panose="020B0503020204020204" charset="-122"/>
                <a:ea typeface="微软雅黑" panose="020B0503020204020204" charset="-122"/>
              </a:rPr>
              <a:t>‹#›</a:t>
            </a:fld>
            <a:endParaRPr lang="zh-CN" altLang="en-US">
              <a:latin typeface="微软雅黑" panose="020B0503020204020204" charset="-122"/>
              <a:ea typeface="微软雅黑" panose="020B0503020204020204" charset="-122"/>
            </a:endParaRPr>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04T10:59:48.35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 0,'3906'37'0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10-04T10:59:49.69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1,'7'0,"14"0,11 0,6 0,3 0,-5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10-07T12:19:56.14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0 161,'5'4,"0"0,0 0,1-1,-1 0,1 0,0 0,0-1,0 0,0 0,0 0,8 1,74 5,-75-7,610 3,-318-7,582 3,-849-3,1-1,-1-2,0-1,50-18,-45 12,1 3,77-10,325 16,-220 8,62-27,-6-1,1776 24,-906 2,-1115-4,0-2,-1-1,0-2,0-2,43-16,-56 18,20-7</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微软雅黑" panose="020B0503020204020204" charset="-122"/>
                <a:ea typeface="微软雅黑" panose="020B0503020204020204" charset="-122"/>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微软雅黑" panose="020B0503020204020204" charset="-122"/>
                <a:ea typeface="微软雅黑" panose="020B0503020204020204" charset="-122"/>
              </a:defRPr>
            </a:lvl1pPr>
          </a:lstStyle>
          <a:p>
            <a:fld id="{1AC49D05-6128-4D0D-A32A-06A5E73B386C}" type="datetimeFigureOut">
              <a:rPr lang="zh-CN" altLang="en-US" smtClean="0"/>
              <a:t>2025/10/7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微软雅黑" panose="020B0503020204020204" charset="-122"/>
                <a:ea typeface="微软雅黑" panose="020B0503020204020204" charset="-122"/>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微软雅黑" panose="020B0503020204020204" charset="-122"/>
                <a:ea typeface="微软雅黑" panose="020B0503020204020204" charset="-122"/>
              </a:defRPr>
            </a:lvl1pPr>
          </a:lstStyle>
          <a:p>
            <a:fld id="{5849F42C-2DAE-424C-A4B8-3140182C3E9F}"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600" kern="1200">
        <a:solidFill>
          <a:schemeClr val="tx1"/>
        </a:solidFill>
        <a:latin typeface="微软雅黑" panose="020B0503020204020204" charset="-122"/>
        <a:ea typeface="微软雅黑" panose="020B0503020204020204" charset="-122"/>
        <a:cs typeface="+mn-cs"/>
      </a:defRPr>
    </a:lvl1pPr>
    <a:lvl2pPr marL="457200" algn="l" defTabSz="914400" rtl="0" eaLnBrk="1" latinLnBrk="0" hangingPunct="1">
      <a:defRPr sz="1200" kern="1200">
        <a:solidFill>
          <a:schemeClr val="tx1"/>
        </a:solidFill>
        <a:latin typeface="微软雅黑" panose="020B0503020204020204" charset="-122"/>
        <a:ea typeface="微软雅黑" panose="020B0503020204020204" charset="-122"/>
        <a:cs typeface="+mn-cs"/>
      </a:defRPr>
    </a:lvl2pPr>
    <a:lvl3pPr marL="914400" algn="l" defTabSz="914400" rtl="0" eaLnBrk="1" latinLnBrk="0" hangingPunct="1">
      <a:defRPr sz="1200" kern="1200">
        <a:solidFill>
          <a:schemeClr val="tx1"/>
        </a:solidFill>
        <a:latin typeface="微软雅黑" panose="020B0503020204020204" charset="-122"/>
        <a:ea typeface="微软雅黑" panose="020B0503020204020204" charset="-122"/>
        <a:cs typeface="+mn-cs"/>
      </a:defRPr>
    </a:lvl3pPr>
    <a:lvl4pPr marL="1371600" algn="l" defTabSz="914400" rtl="0" eaLnBrk="1" latinLnBrk="0" hangingPunct="1">
      <a:defRPr sz="1200" kern="1200">
        <a:solidFill>
          <a:schemeClr val="tx1"/>
        </a:solidFill>
        <a:latin typeface="微软雅黑" panose="020B0503020204020204" charset="-122"/>
        <a:ea typeface="微软雅黑" panose="020B0503020204020204" charset="-122"/>
        <a:cs typeface="+mn-cs"/>
      </a:defRPr>
    </a:lvl4pPr>
    <a:lvl5pPr marL="1828800" algn="l" defTabSz="914400" rtl="0" eaLnBrk="1" latinLnBrk="0" hangingPunct="1">
      <a:defRPr sz="1200" kern="1200">
        <a:solidFill>
          <a:schemeClr val="tx1"/>
        </a:solidFill>
        <a:latin typeface="微软雅黑" panose="020B0503020204020204" charset="-122"/>
        <a:ea typeface="微软雅黑" panose="020B050302020402020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849F42C-2DAE-424C-A4B8-3140182C3E9F}" type="slidenum">
              <a:rPr lang="zh-CN" altLang="en-US" smtClean="0"/>
              <a:t>1</a:t>
            </a:fld>
            <a:endParaRPr lang="zh-CN" altLang="en-US"/>
          </a:p>
        </p:txBody>
      </p:sp>
    </p:spTree>
    <p:extLst>
      <p:ext uri="{BB962C8B-B14F-4D97-AF65-F5344CB8AC3E}">
        <p14:creationId xmlns:p14="http://schemas.microsoft.com/office/powerpoint/2010/main" val="39511875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3ED445-3A7A-65FF-14A8-67B62BB0E15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7C096B1-D35D-B887-A121-5A00166C066B}"/>
              </a:ext>
            </a:extLst>
          </p:cNvPr>
          <p:cNvSpPr>
            <a:spLocks noGrp="1" noRot="1" noChangeAspect="1"/>
          </p:cNvSpPr>
          <p:nvPr>
            <p:ph type="sldImg"/>
          </p:nvPr>
        </p:nvSpPr>
        <p:spPr>
          <a:xfrm>
            <a:off x="685800" y="1143000"/>
            <a:ext cx="5486400" cy="3086100"/>
          </a:xfrm>
        </p:spPr>
      </p:sp>
      <p:sp>
        <p:nvSpPr>
          <p:cNvPr id="3" name="备注占位符 2">
            <a:extLst>
              <a:ext uri="{FF2B5EF4-FFF2-40B4-BE49-F238E27FC236}">
                <a16:creationId xmlns:a16="http://schemas.microsoft.com/office/drawing/2014/main" id="{CE70AFC1-CD55-0824-1F56-A4062B5FAEFF}"/>
              </a:ext>
            </a:extLst>
          </p:cNvPr>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a:extLst>
              <a:ext uri="{FF2B5EF4-FFF2-40B4-BE49-F238E27FC236}">
                <a16:creationId xmlns:a16="http://schemas.microsoft.com/office/drawing/2014/main" id="{0414A288-7517-8284-057A-67E3E572E686}"/>
              </a:ext>
            </a:extLst>
          </p:cNvPr>
          <p:cNvSpPr>
            <a:spLocks noGrp="1"/>
          </p:cNvSpPr>
          <p:nvPr>
            <p:ph type="sldNum" sz="quarter" idx="10"/>
          </p:nvPr>
        </p:nvSpPr>
        <p:spPr/>
        <p:txBody>
          <a:bodyPr/>
          <a:lstStyle/>
          <a:p>
            <a:fld id="{677A2CBA-E486-4DC8-8696-C7854B0A28FD}" type="slidenum">
              <a:rPr lang="zh-CN" altLang="en-US" smtClean="0"/>
              <a:t>10</a:t>
            </a:fld>
            <a:endParaRPr lang="zh-CN" altLang="en-US"/>
          </a:p>
        </p:txBody>
      </p:sp>
    </p:spTree>
    <p:extLst>
      <p:ext uri="{BB962C8B-B14F-4D97-AF65-F5344CB8AC3E}">
        <p14:creationId xmlns:p14="http://schemas.microsoft.com/office/powerpoint/2010/main" val="9690864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t>11</a:t>
            </a:fld>
            <a:endParaRPr lang="zh-CN" altLang="en-US"/>
          </a:p>
        </p:txBody>
      </p:sp>
    </p:spTree>
    <p:extLst>
      <p:ext uri="{BB962C8B-B14F-4D97-AF65-F5344CB8AC3E}">
        <p14:creationId xmlns:p14="http://schemas.microsoft.com/office/powerpoint/2010/main" val="24089691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en-US" altLang="zh-CN"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12</a:t>
            </a:fld>
            <a:endParaRPr lang="zh-CN" altLang="en-US"/>
          </a:p>
        </p:txBody>
      </p:sp>
    </p:spTree>
    <p:extLst>
      <p:ext uri="{BB962C8B-B14F-4D97-AF65-F5344CB8AC3E}">
        <p14:creationId xmlns:p14="http://schemas.microsoft.com/office/powerpoint/2010/main" val="15346347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11545A-C2E5-8490-AEC4-CA41F4C43C7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9351F94-0CD7-709A-7B9F-F42839D62981}"/>
              </a:ext>
            </a:extLst>
          </p:cNvPr>
          <p:cNvSpPr>
            <a:spLocks noGrp="1" noRot="1" noChangeAspect="1"/>
          </p:cNvSpPr>
          <p:nvPr>
            <p:ph type="sldImg"/>
          </p:nvPr>
        </p:nvSpPr>
        <p:spPr>
          <a:xfrm>
            <a:off x="685800" y="1143000"/>
            <a:ext cx="5486400" cy="3086100"/>
          </a:xfrm>
        </p:spPr>
      </p:sp>
      <p:sp>
        <p:nvSpPr>
          <p:cNvPr id="3" name="备注占位符 2">
            <a:extLst>
              <a:ext uri="{FF2B5EF4-FFF2-40B4-BE49-F238E27FC236}">
                <a16:creationId xmlns:a16="http://schemas.microsoft.com/office/drawing/2014/main" id="{AB41315F-BBB0-ABB5-6155-A7808AAD18DF}"/>
              </a:ext>
            </a:extLst>
          </p:cNvPr>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en-US" altLang="zh-CN"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a:extLst>
              <a:ext uri="{FF2B5EF4-FFF2-40B4-BE49-F238E27FC236}">
                <a16:creationId xmlns:a16="http://schemas.microsoft.com/office/drawing/2014/main" id="{432BEAB8-E13F-E0FB-C022-1BE738FFCCB3}"/>
              </a:ext>
            </a:extLst>
          </p:cNvPr>
          <p:cNvSpPr>
            <a:spLocks noGrp="1"/>
          </p:cNvSpPr>
          <p:nvPr>
            <p:ph type="sldNum" sz="quarter" idx="10"/>
          </p:nvPr>
        </p:nvSpPr>
        <p:spPr/>
        <p:txBody>
          <a:bodyPr/>
          <a:lstStyle/>
          <a:p>
            <a:fld id="{677A2CBA-E486-4DC8-8696-C7854B0A28FD}" type="slidenum">
              <a:rPr lang="zh-CN" altLang="en-US" smtClean="0"/>
              <a:t>13</a:t>
            </a:fld>
            <a:endParaRPr lang="zh-CN" altLang="en-US"/>
          </a:p>
        </p:txBody>
      </p:sp>
    </p:spTree>
    <p:extLst>
      <p:ext uri="{BB962C8B-B14F-4D97-AF65-F5344CB8AC3E}">
        <p14:creationId xmlns:p14="http://schemas.microsoft.com/office/powerpoint/2010/main" val="7133252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D20079-6C97-3F64-A4E4-40593BF97C6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2999222-AA6F-D04E-A9E4-7FE184F53B1A}"/>
              </a:ext>
            </a:extLst>
          </p:cNvPr>
          <p:cNvSpPr>
            <a:spLocks noGrp="1" noRot="1" noChangeAspect="1"/>
          </p:cNvSpPr>
          <p:nvPr>
            <p:ph type="sldImg"/>
          </p:nvPr>
        </p:nvSpPr>
        <p:spPr>
          <a:xfrm>
            <a:off x="685800" y="1143000"/>
            <a:ext cx="5486400" cy="3086100"/>
          </a:xfrm>
        </p:spPr>
      </p:sp>
      <p:sp>
        <p:nvSpPr>
          <p:cNvPr id="3" name="备注占位符 2">
            <a:extLst>
              <a:ext uri="{FF2B5EF4-FFF2-40B4-BE49-F238E27FC236}">
                <a16:creationId xmlns:a16="http://schemas.microsoft.com/office/drawing/2014/main" id="{5E259BBE-B824-A230-DE07-AEB8C39128B3}"/>
              </a:ext>
            </a:extLst>
          </p:cNvPr>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en-US" altLang="zh-CN"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a:extLst>
              <a:ext uri="{FF2B5EF4-FFF2-40B4-BE49-F238E27FC236}">
                <a16:creationId xmlns:a16="http://schemas.microsoft.com/office/drawing/2014/main" id="{B0F41F2C-C32E-A4B2-FB64-2E1903FCB595}"/>
              </a:ext>
            </a:extLst>
          </p:cNvPr>
          <p:cNvSpPr>
            <a:spLocks noGrp="1"/>
          </p:cNvSpPr>
          <p:nvPr>
            <p:ph type="sldNum" sz="quarter" idx="10"/>
          </p:nvPr>
        </p:nvSpPr>
        <p:spPr/>
        <p:txBody>
          <a:bodyPr/>
          <a:lstStyle/>
          <a:p>
            <a:fld id="{677A2CBA-E486-4DC8-8696-C7854B0A28FD}" type="slidenum">
              <a:rPr lang="zh-CN" altLang="en-US" smtClean="0"/>
              <a:t>14</a:t>
            </a:fld>
            <a:endParaRPr lang="zh-CN" altLang="en-US"/>
          </a:p>
        </p:txBody>
      </p:sp>
    </p:spTree>
    <p:extLst>
      <p:ext uri="{BB962C8B-B14F-4D97-AF65-F5344CB8AC3E}">
        <p14:creationId xmlns:p14="http://schemas.microsoft.com/office/powerpoint/2010/main" val="31632132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D25401-8789-2722-07B9-00C572B28B6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498EF36-1795-EA32-B539-DD7D8BCC29E6}"/>
              </a:ext>
            </a:extLst>
          </p:cNvPr>
          <p:cNvSpPr>
            <a:spLocks noGrp="1" noRot="1" noChangeAspect="1"/>
          </p:cNvSpPr>
          <p:nvPr>
            <p:ph type="sldImg"/>
          </p:nvPr>
        </p:nvSpPr>
        <p:spPr>
          <a:xfrm>
            <a:off x="685800" y="1143000"/>
            <a:ext cx="5486400" cy="3086100"/>
          </a:xfrm>
        </p:spPr>
      </p:sp>
      <p:sp>
        <p:nvSpPr>
          <p:cNvPr id="3" name="备注占位符 2">
            <a:extLst>
              <a:ext uri="{FF2B5EF4-FFF2-40B4-BE49-F238E27FC236}">
                <a16:creationId xmlns:a16="http://schemas.microsoft.com/office/drawing/2014/main" id="{BBD2AD7F-58FA-99B9-43D3-C2172F86E3D4}"/>
              </a:ext>
            </a:extLst>
          </p:cNvPr>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en-US" altLang="zh-CN"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a:extLst>
              <a:ext uri="{FF2B5EF4-FFF2-40B4-BE49-F238E27FC236}">
                <a16:creationId xmlns:a16="http://schemas.microsoft.com/office/drawing/2014/main" id="{BB6CAED8-AE10-5F6B-7014-CD0D7881D5B9}"/>
              </a:ext>
            </a:extLst>
          </p:cNvPr>
          <p:cNvSpPr>
            <a:spLocks noGrp="1"/>
          </p:cNvSpPr>
          <p:nvPr>
            <p:ph type="sldNum" sz="quarter" idx="10"/>
          </p:nvPr>
        </p:nvSpPr>
        <p:spPr/>
        <p:txBody>
          <a:bodyPr/>
          <a:lstStyle/>
          <a:p>
            <a:fld id="{677A2CBA-E486-4DC8-8696-C7854B0A28FD}" type="slidenum">
              <a:rPr lang="zh-CN" altLang="en-US" smtClean="0"/>
              <a:t>15</a:t>
            </a:fld>
            <a:endParaRPr lang="zh-CN" altLang="en-US"/>
          </a:p>
        </p:txBody>
      </p:sp>
    </p:spTree>
    <p:extLst>
      <p:ext uri="{BB962C8B-B14F-4D97-AF65-F5344CB8AC3E}">
        <p14:creationId xmlns:p14="http://schemas.microsoft.com/office/powerpoint/2010/main" val="33181530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t>16</a:t>
            </a:fld>
            <a:endParaRPr lang="zh-CN" altLang="en-US"/>
          </a:p>
        </p:txBody>
      </p:sp>
    </p:spTree>
    <p:extLst>
      <p:ext uri="{BB962C8B-B14F-4D97-AF65-F5344CB8AC3E}">
        <p14:creationId xmlns:p14="http://schemas.microsoft.com/office/powerpoint/2010/main" val="17028647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just"/>
            <a:endParaRPr lang="en-US" altLang="zh-CN"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17</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t>18</a:t>
            </a:fld>
            <a:endParaRPr lang="zh-CN" altLang="en-US"/>
          </a:p>
        </p:txBody>
      </p:sp>
    </p:spTree>
    <p:extLst>
      <p:ext uri="{BB962C8B-B14F-4D97-AF65-F5344CB8AC3E}">
        <p14:creationId xmlns:p14="http://schemas.microsoft.com/office/powerpoint/2010/main" val="4079623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t>19</a:t>
            </a:fld>
            <a:endParaRPr lang="zh-CN" altLang="en-US"/>
          </a:p>
        </p:txBody>
      </p:sp>
    </p:spTree>
    <p:extLst>
      <p:ext uri="{BB962C8B-B14F-4D97-AF65-F5344CB8AC3E}">
        <p14:creationId xmlns:p14="http://schemas.microsoft.com/office/powerpoint/2010/main" val="1637515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t>20</a:t>
            </a:fld>
            <a:endParaRPr lang="zh-CN" altLang="en-US"/>
          </a:p>
        </p:txBody>
      </p:sp>
    </p:spTree>
    <p:extLst>
      <p:ext uri="{BB962C8B-B14F-4D97-AF65-F5344CB8AC3E}">
        <p14:creationId xmlns:p14="http://schemas.microsoft.com/office/powerpoint/2010/main" val="10688736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21</a:t>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t>22</a:t>
            </a:fld>
            <a:endParaRPr lang="zh-CN" altLang="en-US"/>
          </a:p>
        </p:txBody>
      </p:sp>
    </p:spTree>
    <p:extLst>
      <p:ext uri="{BB962C8B-B14F-4D97-AF65-F5344CB8AC3E}">
        <p14:creationId xmlns:p14="http://schemas.microsoft.com/office/powerpoint/2010/main" val="2527458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23</a:t>
            </a:fld>
            <a:endParaRPr lang="zh-CN" altLang="en-US"/>
          </a:p>
        </p:txBody>
      </p:sp>
    </p:spTree>
    <p:extLst>
      <p:ext uri="{BB962C8B-B14F-4D97-AF65-F5344CB8AC3E}">
        <p14:creationId xmlns:p14="http://schemas.microsoft.com/office/powerpoint/2010/main" val="12816924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A3A45D-620A-34FA-E286-D27113A405C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A76F842-A121-B2D5-1FF7-F37865DD1FA3}"/>
              </a:ext>
            </a:extLst>
          </p:cNvPr>
          <p:cNvSpPr>
            <a:spLocks noGrp="1" noRot="1" noChangeAspect="1"/>
          </p:cNvSpPr>
          <p:nvPr>
            <p:ph type="sldImg"/>
          </p:nvPr>
        </p:nvSpPr>
        <p:spPr>
          <a:xfrm>
            <a:off x="685800" y="1143000"/>
            <a:ext cx="5486400" cy="3086100"/>
          </a:xfrm>
        </p:spPr>
      </p:sp>
      <p:sp>
        <p:nvSpPr>
          <p:cNvPr id="3" name="备注占位符 2">
            <a:extLst>
              <a:ext uri="{FF2B5EF4-FFF2-40B4-BE49-F238E27FC236}">
                <a16:creationId xmlns:a16="http://schemas.microsoft.com/office/drawing/2014/main" id="{B0CA80FA-76C4-4B23-73AB-CD42A83F7F4D}"/>
              </a:ext>
            </a:extLst>
          </p:cNvPr>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a:extLst>
              <a:ext uri="{FF2B5EF4-FFF2-40B4-BE49-F238E27FC236}">
                <a16:creationId xmlns:a16="http://schemas.microsoft.com/office/drawing/2014/main" id="{F0A3E193-5400-F304-962B-37CE30001E4B}"/>
              </a:ext>
            </a:extLst>
          </p:cNvPr>
          <p:cNvSpPr>
            <a:spLocks noGrp="1"/>
          </p:cNvSpPr>
          <p:nvPr>
            <p:ph type="sldNum" sz="quarter" idx="10"/>
          </p:nvPr>
        </p:nvSpPr>
        <p:spPr/>
        <p:txBody>
          <a:bodyPr/>
          <a:lstStyle/>
          <a:p>
            <a:fld id="{677A2CBA-E486-4DC8-8696-C7854B0A28FD}" type="slidenum">
              <a:rPr lang="zh-CN" altLang="en-US" smtClean="0"/>
              <a:t>24</a:t>
            </a:fld>
            <a:endParaRPr lang="zh-CN" altLang="en-US"/>
          </a:p>
        </p:txBody>
      </p:sp>
    </p:spTree>
    <p:extLst>
      <p:ext uri="{BB962C8B-B14F-4D97-AF65-F5344CB8AC3E}">
        <p14:creationId xmlns:p14="http://schemas.microsoft.com/office/powerpoint/2010/main" val="299124969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28011E-E9C5-6582-1166-C8300202B21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868F8E8-CC28-0686-E4D1-8D8B5AC7EF8A}"/>
              </a:ext>
            </a:extLst>
          </p:cNvPr>
          <p:cNvSpPr>
            <a:spLocks noGrp="1" noRot="1" noChangeAspect="1"/>
          </p:cNvSpPr>
          <p:nvPr>
            <p:ph type="sldImg"/>
          </p:nvPr>
        </p:nvSpPr>
        <p:spPr>
          <a:xfrm>
            <a:off x="685800" y="1143000"/>
            <a:ext cx="5486400" cy="3086100"/>
          </a:xfrm>
        </p:spPr>
      </p:sp>
      <p:sp>
        <p:nvSpPr>
          <p:cNvPr id="3" name="备注占位符 2">
            <a:extLst>
              <a:ext uri="{FF2B5EF4-FFF2-40B4-BE49-F238E27FC236}">
                <a16:creationId xmlns:a16="http://schemas.microsoft.com/office/drawing/2014/main" id="{3DFFBDD2-7C68-488C-20F6-4107AE0A37F2}"/>
              </a:ext>
            </a:extLst>
          </p:cNvPr>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a:extLst>
              <a:ext uri="{FF2B5EF4-FFF2-40B4-BE49-F238E27FC236}">
                <a16:creationId xmlns:a16="http://schemas.microsoft.com/office/drawing/2014/main" id="{CAA207C6-4C46-DD5C-B2F6-BE3945A743F1}"/>
              </a:ext>
            </a:extLst>
          </p:cNvPr>
          <p:cNvSpPr>
            <a:spLocks noGrp="1"/>
          </p:cNvSpPr>
          <p:nvPr>
            <p:ph type="sldNum" sz="quarter" idx="10"/>
          </p:nvPr>
        </p:nvSpPr>
        <p:spPr/>
        <p:txBody>
          <a:bodyPr/>
          <a:lstStyle/>
          <a:p>
            <a:fld id="{677A2CBA-E486-4DC8-8696-C7854B0A28FD}" type="slidenum">
              <a:rPr lang="zh-CN" altLang="en-US" smtClean="0"/>
              <a:t>25</a:t>
            </a:fld>
            <a:endParaRPr lang="zh-CN" altLang="en-US"/>
          </a:p>
        </p:txBody>
      </p:sp>
    </p:spTree>
    <p:extLst>
      <p:ext uri="{BB962C8B-B14F-4D97-AF65-F5344CB8AC3E}">
        <p14:creationId xmlns:p14="http://schemas.microsoft.com/office/powerpoint/2010/main" val="38566310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t>26</a:t>
            </a:fld>
            <a:endParaRPr lang="zh-CN" altLang="en-US"/>
          </a:p>
        </p:txBody>
      </p:sp>
    </p:spTree>
    <p:extLst>
      <p:ext uri="{BB962C8B-B14F-4D97-AF65-F5344CB8AC3E}">
        <p14:creationId xmlns:p14="http://schemas.microsoft.com/office/powerpoint/2010/main" val="422985858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en-US" altLang="zh-CN"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27</a:t>
            </a:fld>
            <a:endParaRPr lang="zh-CN" altLang="en-US"/>
          </a:p>
        </p:txBody>
      </p:sp>
    </p:spTree>
    <p:extLst>
      <p:ext uri="{BB962C8B-B14F-4D97-AF65-F5344CB8AC3E}">
        <p14:creationId xmlns:p14="http://schemas.microsoft.com/office/powerpoint/2010/main" val="380482532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4F0603-6DAE-63B5-F3E5-92DC379148A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8A58F85-7ADF-48E1-B71D-1EBED9D5AEC0}"/>
              </a:ext>
            </a:extLst>
          </p:cNvPr>
          <p:cNvSpPr>
            <a:spLocks noGrp="1" noRot="1" noChangeAspect="1"/>
          </p:cNvSpPr>
          <p:nvPr>
            <p:ph type="sldImg"/>
          </p:nvPr>
        </p:nvSpPr>
        <p:spPr>
          <a:xfrm>
            <a:off x="685800" y="1143000"/>
            <a:ext cx="5486400" cy="3086100"/>
          </a:xfrm>
        </p:spPr>
      </p:sp>
      <p:sp>
        <p:nvSpPr>
          <p:cNvPr id="3" name="备注占位符 2">
            <a:extLst>
              <a:ext uri="{FF2B5EF4-FFF2-40B4-BE49-F238E27FC236}">
                <a16:creationId xmlns:a16="http://schemas.microsoft.com/office/drawing/2014/main" id="{6D3248B6-01BC-8E1D-DC33-8302F9A962E6}"/>
              </a:ext>
            </a:extLst>
          </p:cNvPr>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en-US" altLang="zh-CN"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a:extLst>
              <a:ext uri="{FF2B5EF4-FFF2-40B4-BE49-F238E27FC236}">
                <a16:creationId xmlns:a16="http://schemas.microsoft.com/office/drawing/2014/main" id="{B536DF4C-0926-1AC2-937B-655E5CA8B960}"/>
              </a:ext>
            </a:extLst>
          </p:cNvPr>
          <p:cNvSpPr>
            <a:spLocks noGrp="1"/>
          </p:cNvSpPr>
          <p:nvPr>
            <p:ph type="sldNum" sz="quarter" idx="10"/>
          </p:nvPr>
        </p:nvSpPr>
        <p:spPr/>
        <p:txBody>
          <a:bodyPr/>
          <a:lstStyle/>
          <a:p>
            <a:fld id="{677A2CBA-E486-4DC8-8696-C7854B0A28FD}" type="slidenum">
              <a:rPr lang="zh-CN" altLang="en-US" smtClean="0"/>
              <a:t>28</a:t>
            </a:fld>
            <a:endParaRPr lang="zh-CN" altLang="en-US"/>
          </a:p>
        </p:txBody>
      </p:sp>
    </p:spTree>
    <p:extLst>
      <p:ext uri="{BB962C8B-B14F-4D97-AF65-F5344CB8AC3E}">
        <p14:creationId xmlns:p14="http://schemas.microsoft.com/office/powerpoint/2010/main" val="50471539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EBC7BD-015C-FAEB-3CF4-DD6FF37F617D}"/>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ECD2123B-A624-0C79-CA41-E7B45C5DAC19}"/>
              </a:ext>
            </a:extLst>
          </p:cNvPr>
          <p:cNvSpPr>
            <a:spLocks noGrp="1" noRot="1" noChangeAspect="1"/>
          </p:cNvSpPr>
          <p:nvPr>
            <p:ph type="sldImg"/>
          </p:nvPr>
        </p:nvSpPr>
        <p:spPr>
          <a:xfrm>
            <a:off x="685800" y="1143000"/>
            <a:ext cx="5486400" cy="3086100"/>
          </a:xfrm>
        </p:spPr>
      </p:sp>
      <p:sp>
        <p:nvSpPr>
          <p:cNvPr id="3" name="备注占位符 2">
            <a:extLst>
              <a:ext uri="{FF2B5EF4-FFF2-40B4-BE49-F238E27FC236}">
                <a16:creationId xmlns:a16="http://schemas.microsoft.com/office/drawing/2014/main" id="{40CD1A21-625E-50E7-4D97-8B888D0434A8}"/>
              </a:ext>
            </a:extLst>
          </p:cNvPr>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en-US" altLang="zh-CN"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a:extLst>
              <a:ext uri="{FF2B5EF4-FFF2-40B4-BE49-F238E27FC236}">
                <a16:creationId xmlns:a16="http://schemas.microsoft.com/office/drawing/2014/main" id="{0E45F6CA-DC74-436C-A736-37ECE831CF85}"/>
              </a:ext>
            </a:extLst>
          </p:cNvPr>
          <p:cNvSpPr>
            <a:spLocks noGrp="1"/>
          </p:cNvSpPr>
          <p:nvPr>
            <p:ph type="sldNum" sz="quarter" idx="10"/>
          </p:nvPr>
        </p:nvSpPr>
        <p:spPr/>
        <p:txBody>
          <a:bodyPr/>
          <a:lstStyle/>
          <a:p>
            <a:fld id="{677A2CBA-E486-4DC8-8696-C7854B0A28FD}" type="slidenum">
              <a:rPr lang="zh-CN" altLang="en-US" smtClean="0"/>
              <a:t>29</a:t>
            </a:fld>
            <a:endParaRPr lang="zh-CN" altLang="en-US"/>
          </a:p>
        </p:txBody>
      </p:sp>
    </p:spTree>
    <p:extLst>
      <p:ext uri="{BB962C8B-B14F-4D97-AF65-F5344CB8AC3E}">
        <p14:creationId xmlns:p14="http://schemas.microsoft.com/office/powerpoint/2010/main" val="10197842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主要分为以下四个部分</a:t>
            </a:r>
          </a:p>
        </p:txBody>
      </p:sp>
      <p:sp>
        <p:nvSpPr>
          <p:cNvPr id="4" name="灯片编号占位符 3"/>
          <p:cNvSpPr>
            <a:spLocks noGrp="1"/>
          </p:cNvSpPr>
          <p:nvPr>
            <p:ph type="sldNum" sz="quarter" idx="10"/>
          </p:nvPr>
        </p:nvSpPr>
        <p:spPr/>
        <p:txBody>
          <a:bodyPr/>
          <a:lstStyle/>
          <a:p>
            <a:fld id="{677A2CBA-E486-4DC8-8696-C7854B0A28FD}" type="slidenum">
              <a:rPr lang="zh-CN" altLang="en-US" smtClean="0"/>
              <a:t>3</a:t>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0B1F82-A302-F1F2-F0CA-3EA7B2C50CB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D7BF16D-8ED5-46C3-B54F-CAC5D1AC49E5}"/>
              </a:ext>
            </a:extLst>
          </p:cNvPr>
          <p:cNvSpPr>
            <a:spLocks noGrp="1" noRot="1" noChangeAspect="1"/>
          </p:cNvSpPr>
          <p:nvPr>
            <p:ph type="sldImg"/>
          </p:nvPr>
        </p:nvSpPr>
        <p:spPr>
          <a:xfrm>
            <a:off x="685800" y="1143000"/>
            <a:ext cx="5486400" cy="3086100"/>
          </a:xfrm>
        </p:spPr>
      </p:sp>
      <p:sp>
        <p:nvSpPr>
          <p:cNvPr id="3" name="备注占位符 2">
            <a:extLst>
              <a:ext uri="{FF2B5EF4-FFF2-40B4-BE49-F238E27FC236}">
                <a16:creationId xmlns:a16="http://schemas.microsoft.com/office/drawing/2014/main" id="{29A7F02B-3819-AD01-F93A-504565658790}"/>
              </a:ext>
            </a:extLst>
          </p:cNvPr>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en-US" altLang="zh-CN"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a:extLst>
              <a:ext uri="{FF2B5EF4-FFF2-40B4-BE49-F238E27FC236}">
                <a16:creationId xmlns:a16="http://schemas.microsoft.com/office/drawing/2014/main" id="{AC55529C-A7D9-A1CD-046C-D8319386EACF}"/>
              </a:ext>
            </a:extLst>
          </p:cNvPr>
          <p:cNvSpPr>
            <a:spLocks noGrp="1"/>
          </p:cNvSpPr>
          <p:nvPr>
            <p:ph type="sldNum" sz="quarter" idx="10"/>
          </p:nvPr>
        </p:nvSpPr>
        <p:spPr/>
        <p:txBody>
          <a:bodyPr/>
          <a:lstStyle/>
          <a:p>
            <a:fld id="{677A2CBA-E486-4DC8-8696-C7854B0A28FD}" type="slidenum">
              <a:rPr lang="zh-CN" altLang="en-US" smtClean="0"/>
              <a:t>30</a:t>
            </a:fld>
            <a:endParaRPr lang="zh-CN" altLang="en-US"/>
          </a:p>
        </p:txBody>
      </p:sp>
    </p:spTree>
    <p:extLst>
      <p:ext uri="{BB962C8B-B14F-4D97-AF65-F5344CB8AC3E}">
        <p14:creationId xmlns:p14="http://schemas.microsoft.com/office/powerpoint/2010/main" val="383197661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t>31</a:t>
            </a:fld>
            <a:endParaRPr lang="zh-CN" altLang="en-US"/>
          </a:p>
        </p:txBody>
      </p:sp>
    </p:spTree>
    <p:extLst>
      <p:ext uri="{BB962C8B-B14F-4D97-AF65-F5344CB8AC3E}">
        <p14:creationId xmlns:p14="http://schemas.microsoft.com/office/powerpoint/2010/main" val="211563895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4ACB59-31D0-3F31-49AD-FC10C7C1522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78ACC43-4634-33AD-FE24-5F061B3997B8}"/>
              </a:ext>
            </a:extLst>
          </p:cNvPr>
          <p:cNvSpPr>
            <a:spLocks noGrp="1" noRot="1" noChangeAspect="1"/>
          </p:cNvSpPr>
          <p:nvPr>
            <p:ph type="sldImg"/>
          </p:nvPr>
        </p:nvSpPr>
        <p:spPr>
          <a:xfrm>
            <a:off x="685800" y="1143000"/>
            <a:ext cx="5486400" cy="3086100"/>
          </a:xfrm>
        </p:spPr>
      </p:sp>
      <p:sp>
        <p:nvSpPr>
          <p:cNvPr id="3" name="备注占位符 2">
            <a:extLst>
              <a:ext uri="{FF2B5EF4-FFF2-40B4-BE49-F238E27FC236}">
                <a16:creationId xmlns:a16="http://schemas.microsoft.com/office/drawing/2014/main" id="{E34C668D-B36E-32DF-434C-ED1A7556D7E3}"/>
              </a:ext>
            </a:extLst>
          </p:cNvPr>
          <p:cNvSpPr>
            <a:spLocks noGrp="1"/>
          </p:cNvSpPr>
          <p:nvPr>
            <p:ph type="body" idx="1"/>
          </p:nvPr>
        </p:nvSpPr>
        <p:spPr/>
        <p:txBody>
          <a:bodyPr/>
          <a:lstStyle/>
          <a:p>
            <a:pPr algn="just"/>
            <a:endParaRPr lang="en-US" altLang="zh-CN"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a:extLst>
              <a:ext uri="{FF2B5EF4-FFF2-40B4-BE49-F238E27FC236}">
                <a16:creationId xmlns:a16="http://schemas.microsoft.com/office/drawing/2014/main" id="{1508F0BC-11B6-3722-A0E7-204C844B3766}"/>
              </a:ext>
            </a:extLst>
          </p:cNvPr>
          <p:cNvSpPr>
            <a:spLocks noGrp="1"/>
          </p:cNvSpPr>
          <p:nvPr>
            <p:ph type="sldNum" sz="quarter" idx="10"/>
          </p:nvPr>
        </p:nvSpPr>
        <p:spPr/>
        <p:txBody>
          <a:bodyPr/>
          <a:lstStyle/>
          <a:p>
            <a:fld id="{677A2CBA-E486-4DC8-8696-C7854B0A28FD}" type="slidenum">
              <a:rPr lang="zh-CN" altLang="en-US" smtClean="0"/>
              <a:t>32</a:t>
            </a:fld>
            <a:endParaRPr lang="zh-CN" altLang="en-US"/>
          </a:p>
        </p:txBody>
      </p:sp>
    </p:spTree>
    <p:extLst>
      <p:ext uri="{BB962C8B-B14F-4D97-AF65-F5344CB8AC3E}">
        <p14:creationId xmlns:p14="http://schemas.microsoft.com/office/powerpoint/2010/main" val="64327351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t>33</a:t>
            </a:fld>
            <a:endParaRPr lang="zh-CN" altLang="en-US"/>
          </a:p>
        </p:txBody>
      </p:sp>
    </p:spTree>
    <p:extLst>
      <p:ext uri="{BB962C8B-B14F-4D97-AF65-F5344CB8AC3E}">
        <p14:creationId xmlns:p14="http://schemas.microsoft.com/office/powerpoint/2010/main" val="264522067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t>34</a:t>
            </a:fld>
            <a:endParaRPr lang="zh-CN" altLang="en-US"/>
          </a:p>
        </p:txBody>
      </p:sp>
    </p:spTree>
    <p:extLst>
      <p:ext uri="{BB962C8B-B14F-4D97-AF65-F5344CB8AC3E}">
        <p14:creationId xmlns:p14="http://schemas.microsoft.com/office/powerpoint/2010/main" val="232995849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t>35</a:t>
            </a:fld>
            <a:endParaRPr lang="zh-CN" altLang="en-US"/>
          </a:p>
        </p:txBody>
      </p:sp>
    </p:spTree>
    <p:extLst>
      <p:ext uri="{BB962C8B-B14F-4D97-AF65-F5344CB8AC3E}">
        <p14:creationId xmlns:p14="http://schemas.microsoft.com/office/powerpoint/2010/main" val="34893224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36</a:t>
            </a:fld>
            <a:endParaRPr lang="zh-CN" altLang="en-US"/>
          </a:p>
        </p:txBody>
      </p:sp>
    </p:spTree>
    <p:extLst>
      <p:ext uri="{BB962C8B-B14F-4D97-AF65-F5344CB8AC3E}">
        <p14:creationId xmlns:p14="http://schemas.microsoft.com/office/powerpoint/2010/main" val="367932717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t>37</a:t>
            </a:fld>
            <a:endParaRPr lang="zh-CN" altLang="en-US"/>
          </a:p>
        </p:txBody>
      </p:sp>
    </p:spTree>
    <p:extLst>
      <p:ext uri="{BB962C8B-B14F-4D97-AF65-F5344CB8AC3E}">
        <p14:creationId xmlns:p14="http://schemas.microsoft.com/office/powerpoint/2010/main" val="58104697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D45B1A-60B4-89C7-A5A8-676DBEFFB81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018D412-223D-AD84-EE13-2806129DEF37}"/>
              </a:ext>
            </a:extLst>
          </p:cNvPr>
          <p:cNvSpPr>
            <a:spLocks noGrp="1" noRot="1" noChangeAspect="1"/>
          </p:cNvSpPr>
          <p:nvPr>
            <p:ph type="sldImg"/>
          </p:nvPr>
        </p:nvSpPr>
        <p:spPr>
          <a:xfrm>
            <a:off x="685800" y="1143000"/>
            <a:ext cx="5486400" cy="3086100"/>
          </a:xfrm>
        </p:spPr>
      </p:sp>
      <p:sp>
        <p:nvSpPr>
          <p:cNvPr id="3" name="备注占位符 2">
            <a:extLst>
              <a:ext uri="{FF2B5EF4-FFF2-40B4-BE49-F238E27FC236}">
                <a16:creationId xmlns:a16="http://schemas.microsoft.com/office/drawing/2014/main" id="{727BFEA2-ED42-A764-7849-770F94AD404B}"/>
              </a:ext>
            </a:extLst>
          </p:cNvPr>
          <p:cNvSpPr>
            <a:spLocks noGrp="1"/>
          </p:cNvSpPr>
          <p:nvPr>
            <p:ph type="body" idx="1"/>
          </p:nvPr>
        </p:nvSpPr>
        <p:spPr/>
        <p:txBody>
          <a:bodyPr/>
          <a:lstStyle/>
          <a:p>
            <a:pPr algn="just"/>
            <a:endParaRPr lang="zh-CN" altLang="en-US" sz="1600" kern="1200" dirty="0">
              <a:solidFill>
                <a:schemeClr val="tx1"/>
              </a:solidFill>
              <a:effectLst/>
              <a:latin typeface="微软雅黑" panose="020B0503020204020204" charset="-122"/>
              <a:ea typeface="微软雅黑" panose="020B0503020204020204" charset="-122"/>
              <a:cs typeface="+mn-cs"/>
            </a:endParaRPr>
          </a:p>
          <a:p>
            <a:pPr algn="just"/>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a:extLst>
              <a:ext uri="{FF2B5EF4-FFF2-40B4-BE49-F238E27FC236}">
                <a16:creationId xmlns:a16="http://schemas.microsoft.com/office/drawing/2014/main" id="{7218B227-EC48-E3CC-6FB0-E0E58E62D07A}"/>
              </a:ext>
            </a:extLst>
          </p:cNvPr>
          <p:cNvSpPr>
            <a:spLocks noGrp="1"/>
          </p:cNvSpPr>
          <p:nvPr>
            <p:ph type="sldNum" sz="quarter" idx="10"/>
          </p:nvPr>
        </p:nvSpPr>
        <p:spPr/>
        <p:txBody>
          <a:bodyPr/>
          <a:lstStyle/>
          <a:p>
            <a:fld id="{677A2CBA-E486-4DC8-8696-C7854B0A28FD}" type="slidenum">
              <a:rPr lang="zh-CN" altLang="en-US" smtClean="0"/>
              <a:t>38</a:t>
            </a:fld>
            <a:endParaRPr lang="zh-CN" altLang="en-US"/>
          </a:p>
        </p:txBody>
      </p:sp>
    </p:spTree>
    <p:extLst>
      <p:ext uri="{BB962C8B-B14F-4D97-AF65-F5344CB8AC3E}">
        <p14:creationId xmlns:p14="http://schemas.microsoft.com/office/powerpoint/2010/main" val="428530458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just"/>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39</a:t>
            </a:fld>
            <a:endParaRPr lang="zh-CN" altLang="en-US"/>
          </a:p>
        </p:txBody>
      </p:sp>
    </p:spTree>
    <p:extLst>
      <p:ext uri="{BB962C8B-B14F-4D97-AF65-F5344CB8AC3E}">
        <p14:creationId xmlns:p14="http://schemas.microsoft.com/office/powerpoint/2010/main" val="8129033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首先是问题描述</a:t>
            </a:r>
          </a:p>
        </p:txBody>
      </p:sp>
      <p:sp>
        <p:nvSpPr>
          <p:cNvPr id="4" name="灯片编号占位符 3"/>
          <p:cNvSpPr>
            <a:spLocks noGrp="1"/>
          </p:cNvSpPr>
          <p:nvPr>
            <p:ph type="sldNum" sz="quarter" idx="10"/>
          </p:nvPr>
        </p:nvSpPr>
        <p:spPr/>
        <p:txBody>
          <a:bodyPr/>
          <a:lstStyle/>
          <a:p>
            <a:fld id="{677A2CBA-E486-4DC8-8696-C7854B0A28FD}" type="slidenum">
              <a:rPr lang="zh-CN" altLang="en-US" smtClean="0"/>
              <a:t>4</a:t>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178F92-340A-2B44-F7E1-8409C818421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FF10F6C-39D3-2008-CC02-50ADC98F179A}"/>
              </a:ext>
            </a:extLst>
          </p:cNvPr>
          <p:cNvSpPr>
            <a:spLocks noGrp="1" noRot="1" noChangeAspect="1"/>
          </p:cNvSpPr>
          <p:nvPr>
            <p:ph type="sldImg"/>
          </p:nvPr>
        </p:nvSpPr>
        <p:spPr>
          <a:xfrm>
            <a:off x="685800" y="1143000"/>
            <a:ext cx="5486400" cy="3086100"/>
          </a:xfrm>
        </p:spPr>
      </p:sp>
      <p:sp>
        <p:nvSpPr>
          <p:cNvPr id="3" name="备注占位符 2">
            <a:extLst>
              <a:ext uri="{FF2B5EF4-FFF2-40B4-BE49-F238E27FC236}">
                <a16:creationId xmlns:a16="http://schemas.microsoft.com/office/drawing/2014/main" id="{E9A4AF55-8DC8-A8FB-5E96-FC6FB30BB851}"/>
              </a:ext>
            </a:extLst>
          </p:cNvPr>
          <p:cNvSpPr>
            <a:spLocks noGrp="1"/>
          </p:cNvSpPr>
          <p:nvPr>
            <p:ph type="body" idx="1"/>
          </p:nvPr>
        </p:nvSpPr>
        <p:spPr/>
        <p:txBody>
          <a:bodyPr/>
          <a:lstStyle/>
          <a:p>
            <a:pPr algn="just"/>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a:extLst>
              <a:ext uri="{FF2B5EF4-FFF2-40B4-BE49-F238E27FC236}">
                <a16:creationId xmlns:a16="http://schemas.microsoft.com/office/drawing/2014/main" id="{15EB431B-6419-3677-7617-563717DA0ED1}"/>
              </a:ext>
            </a:extLst>
          </p:cNvPr>
          <p:cNvSpPr>
            <a:spLocks noGrp="1"/>
          </p:cNvSpPr>
          <p:nvPr>
            <p:ph type="sldNum" sz="quarter" idx="10"/>
          </p:nvPr>
        </p:nvSpPr>
        <p:spPr/>
        <p:txBody>
          <a:bodyPr/>
          <a:lstStyle/>
          <a:p>
            <a:fld id="{677A2CBA-E486-4DC8-8696-C7854B0A28FD}" type="slidenum">
              <a:rPr lang="zh-CN" altLang="en-US" smtClean="0"/>
              <a:t>40</a:t>
            </a:fld>
            <a:endParaRPr lang="zh-CN" altLang="en-US"/>
          </a:p>
        </p:txBody>
      </p:sp>
    </p:spTree>
    <p:extLst>
      <p:ext uri="{BB962C8B-B14F-4D97-AF65-F5344CB8AC3E}">
        <p14:creationId xmlns:p14="http://schemas.microsoft.com/office/powerpoint/2010/main" val="285920044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t>41</a:t>
            </a:fld>
            <a:endParaRPr lang="zh-CN" altLang="en-US"/>
          </a:p>
        </p:txBody>
      </p:sp>
    </p:spTree>
    <p:extLst>
      <p:ext uri="{BB962C8B-B14F-4D97-AF65-F5344CB8AC3E}">
        <p14:creationId xmlns:p14="http://schemas.microsoft.com/office/powerpoint/2010/main" val="171858666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5DD167-3430-7E3F-D910-669F075A03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45C5EB8-A530-8BA1-0796-C787C16E679B}"/>
              </a:ext>
            </a:extLst>
          </p:cNvPr>
          <p:cNvSpPr>
            <a:spLocks noGrp="1" noRot="1" noChangeAspect="1"/>
          </p:cNvSpPr>
          <p:nvPr>
            <p:ph type="sldImg"/>
          </p:nvPr>
        </p:nvSpPr>
        <p:spPr>
          <a:xfrm>
            <a:off x="685800" y="1143000"/>
            <a:ext cx="5486400" cy="3086100"/>
          </a:xfrm>
        </p:spPr>
      </p:sp>
      <p:sp>
        <p:nvSpPr>
          <p:cNvPr id="3" name="备注占位符 2">
            <a:extLst>
              <a:ext uri="{FF2B5EF4-FFF2-40B4-BE49-F238E27FC236}">
                <a16:creationId xmlns:a16="http://schemas.microsoft.com/office/drawing/2014/main" id="{CE7EEA22-2002-689A-9F33-24FE1C8DA61E}"/>
              </a:ext>
            </a:extLst>
          </p:cNvPr>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en-US" altLang="zh-CN"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a:extLst>
              <a:ext uri="{FF2B5EF4-FFF2-40B4-BE49-F238E27FC236}">
                <a16:creationId xmlns:a16="http://schemas.microsoft.com/office/drawing/2014/main" id="{B5399190-01F0-3805-024E-19A0D910A10B}"/>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7A2CBA-E486-4DC8-8696-C7854B0A28FD}" type="slidenum">
              <a:rPr kumimoji="0" lang="zh-CN" altLang="en-US" sz="1200" b="0" i="0" u="none" strike="noStrike" kern="1200" cap="none" spc="0" normalizeH="0" baseline="0" noProof="0" smtClean="0">
                <a:ln>
                  <a:noFill/>
                </a:ln>
                <a:solidFill>
                  <a:prstClr val="black"/>
                </a:solidFill>
                <a:effectLst/>
                <a:uLnTx/>
                <a:uFillTx/>
                <a:latin typeface="微软雅黑" panose="020B0503020204020204" charset="-122"/>
                <a:ea typeface="微软雅黑" panose="020B050302020402020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zh-CN" altLang="en-US" sz="12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Tree>
    <p:extLst>
      <p:ext uri="{BB962C8B-B14F-4D97-AF65-F5344CB8AC3E}">
        <p14:creationId xmlns:p14="http://schemas.microsoft.com/office/powerpoint/2010/main" val="97668628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92546B-450B-386D-BF49-321E79B9FBE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BCB4A1A-0B33-FBBC-B10A-C2A8AE9D062F}"/>
              </a:ext>
            </a:extLst>
          </p:cNvPr>
          <p:cNvSpPr>
            <a:spLocks noGrp="1" noRot="1" noChangeAspect="1"/>
          </p:cNvSpPr>
          <p:nvPr>
            <p:ph type="sldImg"/>
          </p:nvPr>
        </p:nvSpPr>
        <p:spPr>
          <a:xfrm>
            <a:off x="685800" y="1143000"/>
            <a:ext cx="5486400" cy="3086100"/>
          </a:xfrm>
        </p:spPr>
      </p:sp>
      <p:sp>
        <p:nvSpPr>
          <p:cNvPr id="3" name="备注占位符 2">
            <a:extLst>
              <a:ext uri="{FF2B5EF4-FFF2-40B4-BE49-F238E27FC236}">
                <a16:creationId xmlns:a16="http://schemas.microsoft.com/office/drawing/2014/main" id="{C1CCD2D6-80BA-5BCA-227F-A36C9AD025C2}"/>
              </a:ext>
            </a:extLst>
          </p:cNvPr>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en-US" altLang="zh-CN"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a:extLst>
              <a:ext uri="{FF2B5EF4-FFF2-40B4-BE49-F238E27FC236}">
                <a16:creationId xmlns:a16="http://schemas.microsoft.com/office/drawing/2014/main" id="{6B85DD01-C8DE-FEA9-B51C-4B88AACD0F91}"/>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7A2CBA-E486-4DC8-8696-C7854B0A28FD}" type="slidenum">
              <a:rPr kumimoji="0" lang="zh-CN" altLang="en-US" sz="1200" b="0" i="0" u="none" strike="noStrike" kern="1200" cap="none" spc="0" normalizeH="0" baseline="0" noProof="0" smtClean="0">
                <a:ln>
                  <a:noFill/>
                </a:ln>
                <a:solidFill>
                  <a:prstClr val="black"/>
                </a:solidFill>
                <a:effectLst/>
                <a:uLnTx/>
                <a:uFillTx/>
                <a:latin typeface="微软雅黑" panose="020B0503020204020204" charset="-122"/>
                <a:ea typeface="微软雅黑" panose="020B050302020402020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zh-CN" altLang="en-US" sz="12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Tree>
    <p:extLst>
      <p:ext uri="{BB962C8B-B14F-4D97-AF65-F5344CB8AC3E}">
        <p14:creationId xmlns:p14="http://schemas.microsoft.com/office/powerpoint/2010/main" val="57289129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0E703A-C8CE-309D-D870-D30003D6C64D}"/>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DE001A2-1CE5-7DFC-5F82-A9D9A90233B1}"/>
              </a:ext>
            </a:extLst>
          </p:cNvPr>
          <p:cNvSpPr>
            <a:spLocks noGrp="1" noRot="1" noChangeAspect="1"/>
          </p:cNvSpPr>
          <p:nvPr>
            <p:ph type="sldImg"/>
          </p:nvPr>
        </p:nvSpPr>
        <p:spPr>
          <a:xfrm>
            <a:off x="685800" y="1143000"/>
            <a:ext cx="5486400" cy="3086100"/>
          </a:xfrm>
        </p:spPr>
      </p:sp>
      <p:sp>
        <p:nvSpPr>
          <p:cNvPr id="3" name="备注占位符 2">
            <a:extLst>
              <a:ext uri="{FF2B5EF4-FFF2-40B4-BE49-F238E27FC236}">
                <a16:creationId xmlns:a16="http://schemas.microsoft.com/office/drawing/2014/main" id="{76200DA6-1F58-1C22-E1DC-A423B2572A18}"/>
              </a:ext>
            </a:extLst>
          </p:cNvPr>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en-US" altLang="zh-CN"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a:extLst>
              <a:ext uri="{FF2B5EF4-FFF2-40B4-BE49-F238E27FC236}">
                <a16:creationId xmlns:a16="http://schemas.microsoft.com/office/drawing/2014/main" id="{9AD9662F-54B0-EE62-968A-7077ECFC40AE}"/>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7A2CBA-E486-4DC8-8696-C7854B0A28FD}" type="slidenum">
              <a:rPr kumimoji="0" lang="zh-CN" altLang="en-US" sz="1200" b="0" i="0" u="none" strike="noStrike" kern="1200" cap="none" spc="0" normalizeH="0" baseline="0" noProof="0" smtClean="0">
                <a:ln>
                  <a:noFill/>
                </a:ln>
                <a:solidFill>
                  <a:prstClr val="black"/>
                </a:solidFill>
                <a:effectLst/>
                <a:uLnTx/>
                <a:uFillTx/>
                <a:latin typeface="微软雅黑" panose="020B0503020204020204" charset="-122"/>
                <a:ea typeface="微软雅黑" panose="020B050302020402020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zh-CN" altLang="en-US" sz="12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Tree>
    <p:extLst>
      <p:ext uri="{BB962C8B-B14F-4D97-AF65-F5344CB8AC3E}">
        <p14:creationId xmlns:p14="http://schemas.microsoft.com/office/powerpoint/2010/main" val="8123507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728AD7-BE3D-7BCA-FCD9-8F741C65701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78B4C9D-5E48-06EC-6B15-66D3FCF474A6}"/>
              </a:ext>
            </a:extLst>
          </p:cNvPr>
          <p:cNvSpPr>
            <a:spLocks noGrp="1" noRot="1" noChangeAspect="1"/>
          </p:cNvSpPr>
          <p:nvPr>
            <p:ph type="sldImg"/>
          </p:nvPr>
        </p:nvSpPr>
        <p:spPr>
          <a:xfrm>
            <a:off x="685800" y="1143000"/>
            <a:ext cx="5486400" cy="3086100"/>
          </a:xfrm>
        </p:spPr>
      </p:sp>
      <p:sp>
        <p:nvSpPr>
          <p:cNvPr id="3" name="备注占位符 2">
            <a:extLst>
              <a:ext uri="{FF2B5EF4-FFF2-40B4-BE49-F238E27FC236}">
                <a16:creationId xmlns:a16="http://schemas.microsoft.com/office/drawing/2014/main" id="{A86F3FC3-B0D0-CDBA-0C77-7802BE7A5183}"/>
              </a:ext>
            </a:extLst>
          </p:cNvPr>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en-US" altLang="zh-CN"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a:extLst>
              <a:ext uri="{FF2B5EF4-FFF2-40B4-BE49-F238E27FC236}">
                <a16:creationId xmlns:a16="http://schemas.microsoft.com/office/drawing/2014/main" id="{F2C20EAC-9D2C-8E83-2AFD-3F1113F94F9F}"/>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7A2CBA-E486-4DC8-8696-C7854B0A28FD}" type="slidenum">
              <a:rPr kumimoji="0" lang="zh-CN" altLang="en-US" sz="1200" b="0" i="0" u="none" strike="noStrike" kern="1200" cap="none" spc="0" normalizeH="0" baseline="0" noProof="0" smtClean="0">
                <a:ln>
                  <a:noFill/>
                </a:ln>
                <a:solidFill>
                  <a:prstClr val="black"/>
                </a:solidFill>
                <a:effectLst/>
                <a:uLnTx/>
                <a:uFillTx/>
                <a:latin typeface="微软雅黑" panose="020B0503020204020204" charset="-122"/>
                <a:ea typeface="微软雅黑" panose="020B050302020402020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zh-CN" altLang="en-US" sz="12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Tree>
    <p:extLst>
      <p:ext uri="{BB962C8B-B14F-4D97-AF65-F5344CB8AC3E}">
        <p14:creationId xmlns:p14="http://schemas.microsoft.com/office/powerpoint/2010/main" val="113347227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t>46</a:t>
            </a:fld>
            <a:endParaRPr lang="zh-CN" altLang="en-US"/>
          </a:p>
        </p:txBody>
      </p:sp>
    </p:spTree>
    <p:extLst>
      <p:ext uri="{BB962C8B-B14F-4D97-AF65-F5344CB8AC3E}">
        <p14:creationId xmlns:p14="http://schemas.microsoft.com/office/powerpoint/2010/main" val="356618318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C75AE6-108E-638D-E728-B447EB1B8E2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93D2F47-B401-0FC0-B47C-2082E9754120}"/>
              </a:ext>
            </a:extLst>
          </p:cNvPr>
          <p:cNvSpPr>
            <a:spLocks noGrp="1" noRot="1" noChangeAspect="1"/>
          </p:cNvSpPr>
          <p:nvPr>
            <p:ph type="sldImg"/>
          </p:nvPr>
        </p:nvSpPr>
        <p:spPr>
          <a:xfrm>
            <a:off x="685800" y="1143000"/>
            <a:ext cx="5486400" cy="3086100"/>
          </a:xfrm>
        </p:spPr>
      </p:sp>
      <p:sp>
        <p:nvSpPr>
          <p:cNvPr id="3" name="备注占位符 2">
            <a:extLst>
              <a:ext uri="{FF2B5EF4-FFF2-40B4-BE49-F238E27FC236}">
                <a16:creationId xmlns:a16="http://schemas.microsoft.com/office/drawing/2014/main" id="{95E469C4-87A3-1949-52B8-2F0B966B0D62}"/>
              </a:ext>
            </a:extLst>
          </p:cNvPr>
          <p:cNvSpPr>
            <a:spLocks noGrp="1"/>
          </p:cNvSpPr>
          <p:nvPr>
            <p:ph type="body" idx="1"/>
          </p:nvPr>
        </p:nvSpPr>
        <p:spPr/>
        <p:txBody>
          <a:bodyPr/>
          <a:lstStyle/>
          <a:p>
            <a:pPr algn="just"/>
            <a:endParaRPr lang="en-US" altLang="zh-CN"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a:extLst>
              <a:ext uri="{FF2B5EF4-FFF2-40B4-BE49-F238E27FC236}">
                <a16:creationId xmlns:a16="http://schemas.microsoft.com/office/drawing/2014/main" id="{B1D59D42-59B9-5C03-1AFF-C3E4BDB4FA1C}"/>
              </a:ext>
            </a:extLst>
          </p:cNvPr>
          <p:cNvSpPr>
            <a:spLocks noGrp="1"/>
          </p:cNvSpPr>
          <p:nvPr>
            <p:ph type="sldNum" sz="quarter" idx="10"/>
          </p:nvPr>
        </p:nvSpPr>
        <p:spPr/>
        <p:txBody>
          <a:bodyPr/>
          <a:lstStyle/>
          <a:p>
            <a:fld id="{677A2CBA-E486-4DC8-8696-C7854B0A28FD}" type="slidenum">
              <a:rPr lang="zh-CN" altLang="en-US" smtClean="0"/>
              <a:t>47</a:t>
            </a:fld>
            <a:endParaRPr lang="zh-CN" altLang="en-US"/>
          </a:p>
        </p:txBody>
      </p:sp>
    </p:spTree>
    <p:extLst>
      <p:ext uri="{BB962C8B-B14F-4D97-AF65-F5344CB8AC3E}">
        <p14:creationId xmlns:p14="http://schemas.microsoft.com/office/powerpoint/2010/main" val="366495296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t>48</a:t>
            </a:fld>
            <a:endParaRPr lang="zh-CN" altLang="en-US"/>
          </a:p>
        </p:txBody>
      </p:sp>
    </p:spTree>
    <p:extLst>
      <p:ext uri="{BB962C8B-B14F-4D97-AF65-F5344CB8AC3E}">
        <p14:creationId xmlns:p14="http://schemas.microsoft.com/office/powerpoint/2010/main" val="302972238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t>49</a:t>
            </a:fld>
            <a:endParaRPr lang="zh-CN" altLang="en-US"/>
          </a:p>
        </p:txBody>
      </p:sp>
    </p:spTree>
    <p:extLst>
      <p:ext uri="{BB962C8B-B14F-4D97-AF65-F5344CB8AC3E}">
        <p14:creationId xmlns:p14="http://schemas.microsoft.com/office/powerpoint/2010/main" val="7792184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5</a:t>
            </a:fld>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t>50</a:t>
            </a:fld>
            <a:endParaRPr lang="zh-CN" altLang="en-US"/>
          </a:p>
        </p:txBody>
      </p:sp>
    </p:spTree>
    <p:extLst>
      <p:ext uri="{BB962C8B-B14F-4D97-AF65-F5344CB8AC3E}">
        <p14:creationId xmlns:p14="http://schemas.microsoft.com/office/powerpoint/2010/main" val="114015694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51</a:t>
            </a:fld>
            <a:endParaRPr lang="zh-CN"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t>52</a:t>
            </a:fld>
            <a:endParaRPr lang="zh-CN" altLang="en-US"/>
          </a:p>
        </p:txBody>
      </p:sp>
    </p:spTree>
    <p:extLst>
      <p:ext uri="{BB962C8B-B14F-4D97-AF65-F5344CB8AC3E}">
        <p14:creationId xmlns:p14="http://schemas.microsoft.com/office/powerpoint/2010/main" val="93609391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E6B362-7FDC-9BE0-68C2-EDC9D292BF8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5ACDC32-F9C3-7A39-B974-D3610D85B74B}"/>
              </a:ext>
            </a:extLst>
          </p:cNvPr>
          <p:cNvSpPr>
            <a:spLocks noGrp="1" noRot="1" noChangeAspect="1"/>
          </p:cNvSpPr>
          <p:nvPr>
            <p:ph type="sldImg"/>
          </p:nvPr>
        </p:nvSpPr>
        <p:spPr>
          <a:xfrm>
            <a:off x="685800" y="1143000"/>
            <a:ext cx="5486400" cy="3086100"/>
          </a:xfrm>
        </p:spPr>
      </p:sp>
      <p:sp>
        <p:nvSpPr>
          <p:cNvPr id="3" name="备注占位符 2">
            <a:extLst>
              <a:ext uri="{FF2B5EF4-FFF2-40B4-BE49-F238E27FC236}">
                <a16:creationId xmlns:a16="http://schemas.microsoft.com/office/drawing/2014/main" id="{0C6FA0BD-6C0F-8F3B-5C42-C0DE3492AD55}"/>
              </a:ext>
            </a:extLst>
          </p:cNvPr>
          <p:cNvSpPr>
            <a:spLocks noGrp="1"/>
          </p:cNvSpPr>
          <p:nvPr>
            <p:ph type="body" idx="1"/>
          </p:nvPr>
        </p:nvSpPr>
        <p:spPr/>
        <p:txBody>
          <a:bodyPr/>
          <a:lstStyle/>
          <a:p>
            <a:pPr algn="just"/>
            <a:endParaRPr lang="zh-CN" altLang="en-US" b="0" i="0" dirty="0">
              <a:solidFill>
                <a:srgbClr val="000000"/>
              </a:solidFill>
              <a:effectLst/>
              <a:latin typeface="微软雅黑" panose="020B0503020204020204" pitchFamily="34" charset="-122"/>
              <a:ea typeface="微软雅黑" panose="020B0503020204020204" pitchFamily="34" charset="-122"/>
            </a:endParaRPr>
          </a:p>
        </p:txBody>
      </p:sp>
      <p:sp>
        <p:nvSpPr>
          <p:cNvPr id="4" name="灯片编号占位符 3">
            <a:extLst>
              <a:ext uri="{FF2B5EF4-FFF2-40B4-BE49-F238E27FC236}">
                <a16:creationId xmlns:a16="http://schemas.microsoft.com/office/drawing/2014/main" id="{C21DC857-D7F4-4A4A-1D3F-1C9A30BBEA3C}"/>
              </a:ext>
            </a:extLst>
          </p:cNvPr>
          <p:cNvSpPr>
            <a:spLocks noGrp="1"/>
          </p:cNvSpPr>
          <p:nvPr>
            <p:ph type="sldNum" sz="quarter" idx="10"/>
          </p:nvPr>
        </p:nvSpPr>
        <p:spPr/>
        <p:txBody>
          <a:bodyPr/>
          <a:lstStyle/>
          <a:p>
            <a:fld id="{677A2CBA-E486-4DC8-8696-C7854B0A28FD}" type="slidenum">
              <a:rPr lang="zh-CN" altLang="en-US" smtClean="0"/>
              <a:t>53</a:t>
            </a:fld>
            <a:endParaRPr lang="zh-CN" altLang="en-US"/>
          </a:p>
        </p:txBody>
      </p:sp>
    </p:spTree>
    <p:extLst>
      <p:ext uri="{BB962C8B-B14F-4D97-AF65-F5344CB8AC3E}">
        <p14:creationId xmlns:p14="http://schemas.microsoft.com/office/powerpoint/2010/main" val="28658589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7B1C7B-3E9E-5654-CB4E-A99E5FE28A2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D0DB49F-B0BC-ADC0-69CE-38DE31FFF220}"/>
              </a:ext>
            </a:extLst>
          </p:cNvPr>
          <p:cNvSpPr>
            <a:spLocks noGrp="1" noRot="1" noChangeAspect="1"/>
          </p:cNvSpPr>
          <p:nvPr>
            <p:ph type="sldImg"/>
          </p:nvPr>
        </p:nvSpPr>
        <p:spPr>
          <a:xfrm>
            <a:off x="685800" y="1143000"/>
            <a:ext cx="5486400" cy="3086100"/>
          </a:xfrm>
        </p:spPr>
      </p:sp>
      <p:sp>
        <p:nvSpPr>
          <p:cNvPr id="3" name="备注占位符 2">
            <a:extLst>
              <a:ext uri="{FF2B5EF4-FFF2-40B4-BE49-F238E27FC236}">
                <a16:creationId xmlns:a16="http://schemas.microsoft.com/office/drawing/2014/main" id="{7BB6F22A-B6B2-C4E4-CE17-AE558DCD5433}"/>
              </a:ext>
            </a:extLst>
          </p:cNvPr>
          <p:cNvSpPr>
            <a:spLocks noGrp="1"/>
          </p:cNvSpPr>
          <p:nvPr>
            <p:ph type="body" idx="1"/>
          </p:nvPr>
        </p:nvSpPr>
        <p:spPr/>
        <p:txBody>
          <a:bodyPr/>
          <a:lstStyle/>
          <a:p>
            <a:pPr algn="just"/>
            <a:endParaRPr lang="zh-CN" altLang="en-US" b="0" i="0" dirty="0">
              <a:solidFill>
                <a:srgbClr val="000000"/>
              </a:solidFill>
              <a:effectLst/>
              <a:latin typeface="微软雅黑" panose="020B0503020204020204" pitchFamily="34" charset="-122"/>
              <a:ea typeface="微软雅黑" panose="020B0503020204020204" pitchFamily="34" charset="-122"/>
            </a:endParaRPr>
          </a:p>
        </p:txBody>
      </p:sp>
      <p:sp>
        <p:nvSpPr>
          <p:cNvPr id="4" name="灯片编号占位符 3">
            <a:extLst>
              <a:ext uri="{FF2B5EF4-FFF2-40B4-BE49-F238E27FC236}">
                <a16:creationId xmlns:a16="http://schemas.microsoft.com/office/drawing/2014/main" id="{FA488811-B287-19FC-E6FC-C220B0594F45}"/>
              </a:ext>
            </a:extLst>
          </p:cNvPr>
          <p:cNvSpPr>
            <a:spLocks noGrp="1"/>
          </p:cNvSpPr>
          <p:nvPr>
            <p:ph type="sldNum" sz="quarter" idx="10"/>
          </p:nvPr>
        </p:nvSpPr>
        <p:spPr/>
        <p:txBody>
          <a:bodyPr/>
          <a:lstStyle/>
          <a:p>
            <a:fld id="{677A2CBA-E486-4DC8-8696-C7854B0A28FD}" type="slidenum">
              <a:rPr lang="zh-CN" altLang="en-US" smtClean="0"/>
              <a:t>54</a:t>
            </a:fld>
            <a:endParaRPr lang="zh-CN" altLang="en-US"/>
          </a:p>
        </p:txBody>
      </p:sp>
    </p:spTree>
    <p:extLst>
      <p:ext uri="{BB962C8B-B14F-4D97-AF65-F5344CB8AC3E}">
        <p14:creationId xmlns:p14="http://schemas.microsoft.com/office/powerpoint/2010/main" val="428504419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just"/>
            <a:endParaRPr lang="zh-CN" altLang="en-US" b="0" i="0" dirty="0">
              <a:solidFill>
                <a:srgbClr val="000000"/>
              </a:solidFill>
              <a:effectLst/>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55</a:t>
            </a:fld>
            <a:endParaRPr lang="zh-CN" altLang="en-US"/>
          </a:p>
        </p:txBody>
      </p:sp>
    </p:spTree>
    <p:extLst>
      <p:ext uri="{BB962C8B-B14F-4D97-AF65-F5344CB8AC3E}">
        <p14:creationId xmlns:p14="http://schemas.microsoft.com/office/powerpoint/2010/main" val="314087231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just"/>
            <a:endParaRPr lang="zh-CN" altLang="en-US" b="0" i="0" dirty="0">
              <a:solidFill>
                <a:srgbClr val="000000"/>
              </a:solidFill>
              <a:effectLst/>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56</a:t>
            </a:fld>
            <a:endParaRPr lang="zh-CN" altLang="en-US"/>
          </a:p>
        </p:txBody>
      </p:sp>
    </p:spTree>
    <p:extLst>
      <p:ext uri="{BB962C8B-B14F-4D97-AF65-F5344CB8AC3E}">
        <p14:creationId xmlns:p14="http://schemas.microsoft.com/office/powerpoint/2010/main" val="402269646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t>57</a:t>
            </a:fld>
            <a:endParaRPr lang="zh-CN" altLang="en-US"/>
          </a:p>
        </p:txBody>
      </p:sp>
    </p:spTree>
    <p:extLst>
      <p:ext uri="{BB962C8B-B14F-4D97-AF65-F5344CB8AC3E}">
        <p14:creationId xmlns:p14="http://schemas.microsoft.com/office/powerpoint/2010/main" val="202847046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just"/>
            <a:endParaRPr lang="en-US" altLang="zh-CN"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58</a:t>
            </a:fld>
            <a:endParaRPr lang="zh-CN" altLang="en-US"/>
          </a:p>
        </p:txBody>
      </p:sp>
    </p:spTree>
    <p:extLst>
      <p:ext uri="{BB962C8B-B14F-4D97-AF65-F5344CB8AC3E}">
        <p14:creationId xmlns:p14="http://schemas.microsoft.com/office/powerpoint/2010/main" val="256225533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A830EA-17F5-20D9-6893-EA9BCDC44F5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0B17286-2E68-CF6A-1E3C-2F786EF5D62E}"/>
              </a:ext>
            </a:extLst>
          </p:cNvPr>
          <p:cNvSpPr>
            <a:spLocks noGrp="1" noRot="1" noChangeAspect="1"/>
          </p:cNvSpPr>
          <p:nvPr>
            <p:ph type="sldImg"/>
          </p:nvPr>
        </p:nvSpPr>
        <p:spPr>
          <a:xfrm>
            <a:off x="685800" y="1143000"/>
            <a:ext cx="5486400" cy="3086100"/>
          </a:xfrm>
        </p:spPr>
      </p:sp>
      <p:sp>
        <p:nvSpPr>
          <p:cNvPr id="3" name="备注占位符 2">
            <a:extLst>
              <a:ext uri="{FF2B5EF4-FFF2-40B4-BE49-F238E27FC236}">
                <a16:creationId xmlns:a16="http://schemas.microsoft.com/office/drawing/2014/main" id="{073553A5-A8E9-C939-0B65-F760A0BDDEA3}"/>
              </a:ext>
            </a:extLst>
          </p:cNvPr>
          <p:cNvSpPr>
            <a:spLocks noGrp="1"/>
          </p:cNvSpPr>
          <p:nvPr>
            <p:ph type="body" idx="1"/>
          </p:nvPr>
        </p:nvSpPr>
        <p:spPr/>
        <p:txBody>
          <a:bodyPr/>
          <a:lstStyle/>
          <a:p>
            <a:pPr algn="just"/>
            <a:endParaRPr lang="en-US" altLang="zh-CN"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a:extLst>
              <a:ext uri="{FF2B5EF4-FFF2-40B4-BE49-F238E27FC236}">
                <a16:creationId xmlns:a16="http://schemas.microsoft.com/office/drawing/2014/main" id="{DA49ED13-634A-CD5A-C4DC-B72D7758F48D}"/>
              </a:ext>
            </a:extLst>
          </p:cNvPr>
          <p:cNvSpPr>
            <a:spLocks noGrp="1"/>
          </p:cNvSpPr>
          <p:nvPr>
            <p:ph type="sldNum" sz="quarter" idx="10"/>
          </p:nvPr>
        </p:nvSpPr>
        <p:spPr/>
        <p:txBody>
          <a:bodyPr/>
          <a:lstStyle/>
          <a:p>
            <a:fld id="{677A2CBA-E486-4DC8-8696-C7854B0A28FD}" type="slidenum">
              <a:rPr lang="zh-CN" altLang="en-US" smtClean="0"/>
              <a:t>59</a:t>
            </a:fld>
            <a:endParaRPr lang="zh-CN" altLang="en-US"/>
          </a:p>
        </p:txBody>
      </p:sp>
    </p:spTree>
    <p:extLst>
      <p:ext uri="{BB962C8B-B14F-4D97-AF65-F5344CB8AC3E}">
        <p14:creationId xmlns:p14="http://schemas.microsoft.com/office/powerpoint/2010/main" val="40663754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t>6</a:t>
            </a:fld>
            <a:endParaRPr lang="zh-CN" alt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3623B8-9B8E-3690-FB83-D5D300875C1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D18961E-0923-C13D-5496-C657F5A55171}"/>
              </a:ext>
            </a:extLst>
          </p:cNvPr>
          <p:cNvSpPr>
            <a:spLocks noGrp="1" noRot="1" noChangeAspect="1"/>
          </p:cNvSpPr>
          <p:nvPr>
            <p:ph type="sldImg"/>
          </p:nvPr>
        </p:nvSpPr>
        <p:spPr>
          <a:xfrm>
            <a:off x="685800" y="1143000"/>
            <a:ext cx="5486400" cy="3086100"/>
          </a:xfrm>
        </p:spPr>
      </p:sp>
      <p:sp>
        <p:nvSpPr>
          <p:cNvPr id="3" name="备注占位符 2">
            <a:extLst>
              <a:ext uri="{FF2B5EF4-FFF2-40B4-BE49-F238E27FC236}">
                <a16:creationId xmlns:a16="http://schemas.microsoft.com/office/drawing/2014/main" id="{6E623DDD-CA96-99FC-D6EC-09F7350110BE}"/>
              </a:ext>
            </a:extLst>
          </p:cNvPr>
          <p:cNvSpPr>
            <a:spLocks noGrp="1"/>
          </p:cNvSpPr>
          <p:nvPr>
            <p:ph type="body" idx="1"/>
          </p:nvPr>
        </p:nvSpPr>
        <p:spPr/>
        <p:txBody>
          <a:bodyPr/>
          <a:lstStyle/>
          <a:p>
            <a:pPr algn="just"/>
            <a:endParaRPr lang="en-US" altLang="zh-CN"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a:extLst>
              <a:ext uri="{FF2B5EF4-FFF2-40B4-BE49-F238E27FC236}">
                <a16:creationId xmlns:a16="http://schemas.microsoft.com/office/drawing/2014/main" id="{9B302142-A70B-D1CB-B3B6-C5D246BB3100}"/>
              </a:ext>
            </a:extLst>
          </p:cNvPr>
          <p:cNvSpPr>
            <a:spLocks noGrp="1"/>
          </p:cNvSpPr>
          <p:nvPr>
            <p:ph type="sldNum" sz="quarter" idx="10"/>
          </p:nvPr>
        </p:nvSpPr>
        <p:spPr/>
        <p:txBody>
          <a:bodyPr/>
          <a:lstStyle/>
          <a:p>
            <a:fld id="{677A2CBA-E486-4DC8-8696-C7854B0A28FD}" type="slidenum">
              <a:rPr lang="zh-CN" altLang="en-US" smtClean="0"/>
              <a:t>60</a:t>
            </a:fld>
            <a:endParaRPr lang="zh-CN" altLang="en-US"/>
          </a:p>
        </p:txBody>
      </p:sp>
    </p:spTree>
    <p:extLst>
      <p:ext uri="{BB962C8B-B14F-4D97-AF65-F5344CB8AC3E}">
        <p14:creationId xmlns:p14="http://schemas.microsoft.com/office/powerpoint/2010/main" val="83615709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0CC62D-3667-F802-1A56-4CEC3730909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441C2A3-1487-5CA2-7EEB-D4099C05DB32}"/>
              </a:ext>
            </a:extLst>
          </p:cNvPr>
          <p:cNvSpPr>
            <a:spLocks noGrp="1" noRot="1" noChangeAspect="1"/>
          </p:cNvSpPr>
          <p:nvPr>
            <p:ph type="sldImg"/>
          </p:nvPr>
        </p:nvSpPr>
        <p:spPr>
          <a:xfrm>
            <a:off x="685800" y="1143000"/>
            <a:ext cx="5486400" cy="3086100"/>
          </a:xfrm>
        </p:spPr>
      </p:sp>
      <p:sp>
        <p:nvSpPr>
          <p:cNvPr id="3" name="备注占位符 2">
            <a:extLst>
              <a:ext uri="{FF2B5EF4-FFF2-40B4-BE49-F238E27FC236}">
                <a16:creationId xmlns:a16="http://schemas.microsoft.com/office/drawing/2014/main" id="{B3C6AEFD-3D9B-9645-8F01-E87DE446BA87}"/>
              </a:ext>
            </a:extLst>
          </p:cNvPr>
          <p:cNvSpPr>
            <a:spLocks noGrp="1"/>
          </p:cNvSpPr>
          <p:nvPr>
            <p:ph type="body" idx="1"/>
          </p:nvPr>
        </p:nvSpPr>
        <p:spPr/>
        <p:txBody>
          <a:bodyPr/>
          <a:lstStyle/>
          <a:p>
            <a:pPr algn="just"/>
            <a:endParaRPr lang="en-US" altLang="zh-CN"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a:extLst>
              <a:ext uri="{FF2B5EF4-FFF2-40B4-BE49-F238E27FC236}">
                <a16:creationId xmlns:a16="http://schemas.microsoft.com/office/drawing/2014/main" id="{2CEA438C-FD0B-EFA3-A2AE-D1BDE01305FF}"/>
              </a:ext>
            </a:extLst>
          </p:cNvPr>
          <p:cNvSpPr>
            <a:spLocks noGrp="1"/>
          </p:cNvSpPr>
          <p:nvPr>
            <p:ph type="sldNum" sz="quarter" idx="10"/>
          </p:nvPr>
        </p:nvSpPr>
        <p:spPr/>
        <p:txBody>
          <a:bodyPr/>
          <a:lstStyle/>
          <a:p>
            <a:fld id="{677A2CBA-E486-4DC8-8696-C7854B0A28FD}" type="slidenum">
              <a:rPr lang="zh-CN" altLang="en-US" smtClean="0"/>
              <a:t>61</a:t>
            </a:fld>
            <a:endParaRPr lang="zh-CN" altLang="en-US"/>
          </a:p>
        </p:txBody>
      </p:sp>
    </p:spTree>
    <p:extLst>
      <p:ext uri="{BB962C8B-B14F-4D97-AF65-F5344CB8AC3E}">
        <p14:creationId xmlns:p14="http://schemas.microsoft.com/office/powerpoint/2010/main" val="332675902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564618-7EA5-0F52-4C4D-FCD644EBBB6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7FB1FDC-211B-5BD9-FA20-C4CD4FC8930B}"/>
              </a:ext>
            </a:extLst>
          </p:cNvPr>
          <p:cNvSpPr>
            <a:spLocks noGrp="1" noRot="1" noChangeAspect="1"/>
          </p:cNvSpPr>
          <p:nvPr>
            <p:ph type="sldImg"/>
          </p:nvPr>
        </p:nvSpPr>
        <p:spPr>
          <a:xfrm>
            <a:off x="685800" y="1143000"/>
            <a:ext cx="5486400" cy="3086100"/>
          </a:xfrm>
        </p:spPr>
      </p:sp>
      <p:sp>
        <p:nvSpPr>
          <p:cNvPr id="3" name="备注占位符 2">
            <a:extLst>
              <a:ext uri="{FF2B5EF4-FFF2-40B4-BE49-F238E27FC236}">
                <a16:creationId xmlns:a16="http://schemas.microsoft.com/office/drawing/2014/main" id="{604511A7-D3AF-88A8-9353-D24C87896070}"/>
              </a:ext>
            </a:extLst>
          </p:cNvPr>
          <p:cNvSpPr>
            <a:spLocks noGrp="1"/>
          </p:cNvSpPr>
          <p:nvPr>
            <p:ph type="body" idx="1"/>
          </p:nvPr>
        </p:nvSpPr>
        <p:spPr/>
        <p:txBody>
          <a:bodyPr/>
          <a:lstStyle/>
          <a:p>
            <a:pPr algn="just"/>
            <a:endParaRPr lang="en-US" altLang="zh-CN"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a:extLst>
              <a:ext uri="{FF2B5EF4-FFF2-40B4-BE49-F238E27FC236}">
                <a16:creationId xmlns:a16="http://schemas.microsoft.com/office/drawing/2014/main" id="{1F9F7C78-7EC4-0E46-8378-71CDB94A6776}"/>
              </a:ext>
            </a:extLst>
          </p:cNvPr>
          <p:cNvSpPr>
            <a:spLocks noGrp="1"/>
          </p:cNvSpPr>
          <p:nvPr>
            <p:ph type="sldNum" sz="quarter" idx="10"/>
          </p:nvPr>
        </p:nvSpPr>
        <p:spPr/>
        <p:txBody>
          <a:bodyPr/>
          <a:lstStyle/>
          <a:p>
            <a:fld id="{677A2CBA-E486-4DC8-8696-C7854B0A28FD}" type="slidenum">
              <a:rPr lang="zh-CN" altLang="en-US" smtClean="0"/>
              <a:t>62</a:t>
            </a:fld>
            <a:endParaRPr lang="zh-CN" altLang="en-US"/>
          </a:p>
        </p:txBody>
      </p:sp>
    </p:spTree>
    <p:extLst>
      <p:ext uri="{BB962C8B-B14F-4D97-AF65-F5344CB8AC3E}">
        <p14:creationId xmlns:p14="http://schemas.microsoft.com/office/powerpoint/2010/main" val="47515347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t>63</a:t>
            </a:fld>
            <a:endParaRPr lang="zh-CN" altLang="en-US"/>
          </a:p>
        </p:txBody>
      </p:sp>
    </p:spTree>
    <p:extLst>
      <p:ext uri="{BB962C8B-B14F-4D97-AF65-F5344CB8AC3E}">
        <p14:creationId xmlns:p14="http://schemas.microsoft.com/office/powerpoint/2010/main" val="425437783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just"/>
            <a:endParaRPr lang="en-US" altLang="zh-CN"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64</a:t>
            </a:fld>
            <a:endParaRPr lang="zh-CN" altLang="en-US"/>
          </a:p>
        </p:txBody>
      </p:sp>
    </p:spTree>
    <p:extLst>
      <p:ext uri="{BB962C8B-B14F-4D97-AF65-F5344CB8AC3E}">
        <p14:creationId xmlns:p14="http://schemas.microsoft.com/office/powerpoint/2010/main" val="24566873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t>65</a:t>
            </a:fld>
            <a:endParaRPr lang="zh-CN" altLang="en-US"/>
          </a:p>
        </p:txBody>
      </p:sp>
    </p:spTree>
    <p:extLst>
      <p:ext uri="{BB962C8B-B14F-4D97-AF65-F5344CB8AC3E}">
        <p14:creationId xmlns:p14="http://schemas.microsoft.com/office/powerpoint/2010/main" val="219078799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t>66</a:t>
            </a:fld>
            <a:endParaRPr lang="zh-CN" altLang="en-US"/>
          </a:p>
        </p:txBody>
      </p:sp>
    </p:spTree>
    <p:extLst>
      <p:ext uri="{BB962C8B-B14F-4D97-AF65-F5344CB8AC3E}">
        <p14:creationId xmlns:p14="http://schemas.microsoft.com/office/powerpoint/2010/main" val="17756651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t>67</a:t>
            </a:fld>
            <a:endParaRPr lang="zh-CN" altLang="en-US"/>
          </a:p>
        </p:txBody>
      </p:sp>
    </p:spTree>
    <p:extLst>
      <p:ext uri="{BB962C8B-B14F-4D97-AF65-F5344CB8AC3E}">
        <p14:creationId xmlns:p14="http://schemas.microsoft.com/office/powerpoint/2010/main" val="99939021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68</a:t>
            </a:fld>
            <a:endParaRPr lang="zh-CN" altLang="en-US"/>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t>69</a:t>
            </a:fld>
            <a:endParaRPr lang="zh-CN" altLang="en-US"/>
          </a:p>
        </p:txBody>
      </p:sp>
    </p:spTree>
    <p:extLst>
      <p:ext uri="{BB962C8B-B14F-4D97-AF65-F5344CB8AC3E}">
        <p14:creationId xmlns:p14="http://schemas.microsoft.com/office/powerpoint/2010/main" val="9469783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885861-5683-F9F1-3880-03CD5A24433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0234D02-126C-C0CD-FB19-65BD7D618249}"/>
              </a:ext>
            </a:extLst>
          </p:cNvPr>
          <p:cNvSpPr>
            <a:spLocks noGrp="1" noRot="1" noChangeAspect="1"/>
          </p:cNvSpPr>
          <p:nvPr>
            <p:ph type="sldImg"/>
          </p:nvPr>
        </p:nvSpPr>
        <p:spPr>
          <a:xfrm>
            <a:off x="685800" y="1143000"/>
            <a:ext cx="5486400" cy="3086100"/>
          </a:xfrm>
        </p:spPr>
      </p:sp>
      <p:sp>
        <p:nvSpPr>
          <p:cNvPr id="3" name="备注占位符 2">
            <a:extLst>
              <a:ext uri="{FF2B5EF4-FFF2-40B4-BE49-F238E27FC236}">
                <a16:creationId xmlns:a16="http://schemas.microsoft.com/office/drawing/2014/main" id="{D9FACDF9-41B5-CAD9-639D-C3A499D39816}"/>
              </a:ext>
            </a:extLst>
          </p:cNvPr>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a:extLst>
              <a:ext uri="{FF2B5EF4-FFF2-40B4-BE49-F238E27FC236}">
                <a16:creationId xmlns:a16="http://schemas.microsoft.com/office/drawing/2014/main" id="{F0E7FBA2-25CC-BB71-DDB7-C63AC06AE90B}"/>
              </a:ext>
            </a:extLst>
          </p:cNvPr>
          <p:cNvSpPr>
            <a:spLocks noGrp="1"/>
          </p:cNvSpPr>
          <p:nvPr>
            <p:ph type="sldNum" sz="quarter" idx="10"/>
          </p:nvPr>
        </p:nvSpPr>
        <p:spPr/>
        <p:txBody>
          <a:bodyPr/>
          <a:lstStyle/>
          <a:p>
            <a:fld id="{677A2CBA-E486-4DC8-8696-C7854B0A28FD}" type="slidenum">
              <a:rPr lang="zh-CN" altLang="en-US" smtClean="0"/>
              <a:t>7</a:t>
            </a:fld>
            <a:endParaRPr lang="zh-CN" altLang="en-US"/>
          </a:p>
        </p:txBody>
      </p:sp>
    </p:spTree>
    <p:extLst>
      <p:ext uri="{BB962C8B-B14F-4D97-AF65-F5344CB8AC3E}">
        <p14:creationId xmlns:p14="http://schemas.microsoft.com/office/powerpoint/2010/main" val="355855586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8ACC22-9BC5-0251-920B-0ADD5ADA441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9A7C93A-5245-7690-4F7C-FA52651EBC39}"/>
              </a:ext>
            </a:extLst>
          </p:cNvPr>
          <p:cNvSpPr>
            <a:spLocks noGrp="1" noRot="1" noChangeAspect="1"/>
          </p:cNvSpPr>
          <p:nvPr>
            <p:ph type="sldImg"/>
          </p:nvPr>
        </p:nvSpPr>
        <p:spPr>
          <a:xfrm>
            <a:off x="685800" y="1143000"/>
            <a:ext cx="5486400" cy="3086100"/>
          </a:xfrm>
        </p:spPr>
      </p:sp>
      <p:sp>
        <p:nvSpPr>
          <p:cNvPr id="3" name="备注占位符 2">
            <a:extLst>
              <a:ext uri="{FF2B5EF4-FFF2-40B4-BE49-F238E27FC236}">
                <a16:creationId xmlns:a16="http://schemas.microsoft.com/office/drawing/2014/main" id="{13922D01-C319-B356-0800-6BE5C271510F}"/>
              </a:ext>
            </a:extLst>
          </p:cNvPr>
          <p:cNvSpPr>
            <a:spLocks noGrp="1"/>
          </p:cNvSpPr>
          <p:nvPr>
            <p:ph type="body" idx="1"/>
          </p:nvPr>
        </p:nvSpPr>
        <p:spPr/>
        <p:txBody>
          <a:bodyPr/>
          <a:lstStyle/>
          <a:p>
            <a:endParaRPr lang="en-US" altLang="zh-CN" sz="1600" kern="1200" dirty="0">
              <a:solidFill>
                <a:schemeClr val="tx1"/>
              </a:solidFill>
              <a:effectLst/>
              <a:latin typeface="微软雅黑" panose="020B0503020204020204" charset="-122"/>
              <a:ea typeface="微软雅黑" panose="020B0503020204020204" charset="-122"/>
              <a:cs typeface="+mn-cs"/>
            </a:endParaRPr>
          </a:p>
          <a:p>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a:extLst>
              <a:ext uri="{FF2B5EF4-FFF2-40B4-BE49-F238E27FC236}">
                <a16:creationId xmlns:a16="http://schemas.microsoft.com/office/drawing/2014/main" id="{6D7997C1-10BA-F10D-9CF8-E4536FFEB0FB}"/>
              </a:ext>
            </a:extLst>
          </p:cNvPr>
          <p:cNvSpPr>
            <a:spLocks noGrp="1"/>
          </p:cNvSpPr>
          <p:nvPr>
            <p:ph type="sldNum" sz="quarter" idx="10"/>
          </p:nvPr>
        </p:nvSpPr>
        <p:spPr/>
        <p:txBody>
          <a:bodyPr/>
          <a:lstStyle/>
          <a:p>
            <a:fld id="{677A2CBA-E486-4DC8-8696-C7854B0A28FD}" type="slidenum">
              <a:rPr lang="zh-CN" altLang="en-US" smtClean="0"/>
              <a:t>70</a:t>
            </a:fld>
            <a:endParaRPr lang="zh-CN" altLang="en-US"/>
          </a:p>
        </p:txBody>
      </p:sp>
    </p:spTree>
    <p:extLst>
      <p:ext uri="{BB962C8B-B14F-4D97-AF65-F5344CB8AC3E}">
        <p14:creationId xmlns:p14="http://schemas.microsoft.com/office/powerpoint/2010/main" val="158911336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71</a:t>
            </a:fld>
            <a:endParaRPr lang="zh-CN" altLang="en-US"/>
          </a:p>
        </p:txBody>
      </p:sp>
    </p:spTree>
    <p:extLst>
      <p:ext uri="{BB962C8B-B14F-4D97-AF65-F5344CB8AC3E}">
        <p14:creationId xmlns:p14="http://schemas.microsoft.com/office/powerpoint/2010/main" val="218203896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B4C99E-6896-58CB-ED95-39677A85ADC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64C6AB6-CD6E-30D8-704D-BA62DA811B01}"/>
              </a:ext>
            </a:extLst>
          </p:cNvPr>
          <p:cNvSpPr>
            <a:spLocks noGrp="1" noRot="1" noChangeAspect="1"/>
          </p:cNvSpPr>
          <p:nvPr>
            <p:ph type="sldImg"/>
          </p:nvPr>
        </p:nvSpPr>
        <p:spPr>
          <a:xfrm>
            <a:off x="685800" y="1143000"/>
            <a:ext cx="5486400" cy="3086100"/>
          </a:xfrm>
        </p:spPr>
      </p:sp>
      <p:sp>
        <p:nvSpPr>
          <p:cNvPr id="3" name="备注占位符 2">
            <a:extLst>
              <a:ext uri="{FF2B5EF4-FFF2-40B4-BE49-F238E27FC236}">
                <a16:creationId xmlns:a16="http://schemas.microsoft.com/office/drawing/2014/main" id="{99E9E6AE-B162-EC9D-6F00-E10D69638DCC}"/>
              </a:ext>
            </a:extLst>
          </p:cNvPr>
          <p:cNvSpPr>
            <a:spLocks noGrp="1"/>
          </p:cNvSpPr>
          <p:nvPr>
            <p:ph type="body" idx="1"/>
          </p:nvPr>
        </p:nvSpPr>
        <p:spPr/>
        <p:txBody>
          <a:bodyPr/>
          <a:lstStyle/>
          <a:p>
            <a:br>
              <a:rPr lang="zh-CN" altLang="en-US" dirty="0"/>
            </a:b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a:extLst>
              <a:ext uri="{FF2B5EF4-FFF2-40B4-BE49-F238E27FC236}">
                <a16:creationId xmlns:a16="http://schemas.microsoft.com/office/drawing/2014/main" id="{E04276F5-7AD9-0A0B-7D44-B64EBD438CE6}"/>
              </a:ext>
            </a:extLst>
          </p:cNvPr>
          <p:cNvSpPr>
            <a:spLocks noGrp="1"/>
          </p:cNvSpPr>
          <p:nvPr>
            <p:ph type="sldNum" sz="quarter" idx="10"/>
          </p:nvPr>
        </p:nvSpPr>
        <p:spPr/>
        <p:txBody>
          <a:bodyPr/>
          <a:lstStyle/>
          <a:p>
            <a:fld id="{677A2CBA-E486-4DC8-8696-C7854B0A28FD}" type="slidenum">
              <a:rPr lang="zh-CN" altLang="en-US" smtClean="0"/>
              <a:t>72</a:t>
            </a:fld>
            <a:endParaRPr lang="zh-CN" altLang="en-US"/>
          </a:p>
        </p:txBody>
      </p:sp>
    </p:spTree>
    <p:extLst>
      <p:ext uri="{BB962C8B-B14F-4D97-AF65-F5344CB8AC3E}">
        <p14:creationId xmlns:p14="http://schemas.microsoft.com/office/powerpoint/2010/main" val="180855047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t>73</a:t>
            </a:fld>
            <a:endParaRPr lang="zh-CN" altLang="en-US"/>
          </a:p>
        </p:txBody>
      </p:sp>
    </p:spTree>
    <p:extLst>
      <p:ext uri="{BB962C8B-B14F-4D97-AF65-F5344CB8AC3E}">
        <p14:creationId xmlns:p14="http://schemas.microsoft.com/office/powerpoint/2010/main" val="280678324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850C8F-01B4-970C-4E78-001B5726F48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A863E69B-6ECF-0D07-0398-AD56B3795C14}"/>
              </a:ext>
            </a:extLst>
          </p:cNvPr>
          <p:cNvSpPr>
            <a:spLocks noGrp="1" noRot="1" noChangeAspect="1"/>
          </p:cNvSpPr>
          <p:nvPr>
            <p:ph type="sldImg"/>
          </p:nvPr>
        </p:nvSpPr>
        <p:spPr>
          <a:xfrm>
            <a:off x="685800" y="1143000"/>
            <a:ext cx="5486400" cy="3086100"/>
          </a:xfrm>
        </p:spPr>
      </p:sp>
      <p:sp>
        <p:nvSpPr>
          <p:cNvPr id="3" name="备注占位符 2">
            <a:extLst>
              <a:ext uri="{FF2B5EF4-FFF2-40B4-BE49-F238E27FC236}">
                <a16:creationId xmlns:a16="http://schemas.microsoft.com/office/drawing/2014/main" id="{E3869AD0-D69A-B003-AFBC-ED0050C7F094}"/>
              </a:ext>
            </a:extLst>
          </p:cNvPr>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en-US" altLang="zh-CN"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a:extLst>
              <a:ext uri="{FF2B5EF4-FFF2-40B4-BE49-F238E27FC236}">
                <a16:creationId xmlns:a16="http://schemas.microsoft.com/office/drawing/2014/main" id="{B7BF5F66-7A12-C8AF-AE71-E9F40CB2E400}"/>
              </a:ext>
            </a:extLst>
          </p:cNvPr>
          <p:cNvSpPr>
            <a:spLocks noGrp="1"/>
          </p:cNvSpPr>
          <p:nvPr>
            <p:ph type="sldNum" sz="quarter" idx="10"/>
          </p:nvPr>
        </p:nvSpPr>
        <p:spPr/>
        <p:txBody>
          <a:bodyPr/>
          <a:lstStyle/>
          <a:p>
            <a:fld id="{677A2CBA-E486-4DC8-8696-C7854B0A28FD}" type="slidenum">
              <a:rPr lang="zh-CN" altLang="en-US" smtClean="0"/>
              <a:t>74</a:t>
            </a:fld>
            <a:endParaRPr lang="zh-CN" altLang="en-US"/>
          </a:p>
        </p:txBody>
      </p:sp>
    </p:spTree>
    <p:extLst>
      <p:ext uri="{BB962C8B-B14F-4D97-AF65-F5344CB8AC3E}">
        <p14:creationId xmlns:p14="http://schemas.microsoft.com/office/powerpoint/2010/main" val="269571983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03DAF7-21BD-C3AD-60AE-9868D16518E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51F6323-244C-9DCA-B164-C2E4B518F99B}"/>
              </a:ext>
            </a:extLst>
          </p:cNvPr>
          <p:cNvSpPr>
            <a:spLocks noGrp="1" noRot="1" noChangeAspect="1"/>
          </p:cNvSpPr>
          <p:nvPr>
            <p:ph type="sldImg"/>
          </p:nvPr>
        </p:nvSpPr>
        <p:spPr>
          <a:xfrm>
            <a:off x="685800" y="1143000"/>
            <a:ext cx="5486400" cy="3086100"/>
          </a:xfrm>
        </p:spPr>
      </p:sp>
      <p:sp>
        <p:nvSpPr>
          <p:cNvPr id="3" name="备注占位符 2">
            <a:extLst>
              <a:ext uri="{FF2B5EF4-FFF2-40B4-BE49-F238E27FC236}">
                <a16:creationId xmlns:a16="http://schemas.microsoft.com/office/drawing/2014/main" id="{B57C16A7-FA6E-932F-FC7D-4C4B0D89C3CD}"/>
              </a:ext>
            </a:extLst>
          </p:cNvPr>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en-US" altLang="zh-CN"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a:extLst>
              <a:ext uri="{FF2B5EF4-FFF2-40B4-BE49-F238E27FC236}">
                <a16:creationId xmlns:a16="http://schemas.microsoft.com/office/drawing/2014/main" id="{27011A02-3FC1-4632-79BB-02D563359F34}"/>
              </a:ext>
            </a:extLst>
          </p:cNvPr>
          <p:cNvSpPr>
            <a:spLocks noGrp="1"/>
          </p:cNvSpPr>
          <p:nvPr>
            <p:ph type="sldNum" sz="quarter" idx="10"/>
          </p:nvPr>
        </p:nvSpPr>
        <p:spPr/>
        <p:txBody>
          <a:bodyPr/>
          <a:lstStyle/>
          <a:p>
            <a:fld id="{677A2CBA-E486-4DC8-8696-C7854B0A28FD}" type="slidenum">
              <a:rPr lang="zh-CN" altLang="en-US" smtClean="0"/>
              <a:t>75</a:t>
            </a:fld>
            <a:endParaRPr lang="zh-CN" altLang="en-US"/>
          </a:p>
        </p:txBody>
      </p:sp>
    </p:spTree>
    <p:extLst>
      <p:ext uri="{BB962C8B-B14F-4D97-AF65-F5344CB8AC3E}">
        <p14:creationId xmlns:p14="http://schemas.microsoft.com/office/powerpoint/2010/main" val="214604312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41B746-8DF9-8E9F-6DC0-390F8F6AB0D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7AA65E1-C4D8-5996-FF0F-92E35F553E7C}"/>
              </a:ext>
            </a:extLst>
          </p:cNvPr>
          <p:cNvSpPr>
            <a:spLocks noGrp="1" noRot="1" noChangeAspect="1"/>
          </p:cNvSpPr>
          <p:nvPr>
            <p:ph type="sldImg"/>
          </p:nvPr>
        </p:nvSpPr>
        <p:spPr>
          <a:xfrm>
            <a:off x="685800" y="1143000"/>
            <a:ext cx="5486400" cy="3086100"/>
          </a:xfrm>
        </p:spPr>
      </p:sp>
      <p:sp>
        <p:nvSpPr>
          <p:cNvPr id="3" name="备注占位符 2">
            <a:extLst>
              <a:ext uri="{FF2B5EF4-FFF2-40B4-BE49-F238E27FC236}">
                <a16:creationId xmlns:a16="http://schemas.microsoft.com/office/drawing/2014/main" id="{2D4D8EEE-F79C-C07E-EBDF-C07F8A9A14FB}"/>
              </a:ext>
            </a:extLst>
          </p:cNvPr>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en-US" altLang="zh-CN"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a:extLst>
              <a:ext uri="{FF2B5EF4-FFF2-40B4-BE49-F238E27FC236}">
                <a16:creationId xmlns:a16="http://schemas.microsoft.com/office/drawing/2014/main" id="{9D854DCD-7F4A-70DF-D9B6-0F51330FB7AC}"/>
              </a:ext>
            </a:extLst>
          </p:cNvPr>
          <p:cNvSpPr>
            <a:spLocks noGrp="1"/>
          </p:cNvSpPr>
          <p:nvPr>
            <p:ph type="sldNum" sz="quarter" idx="10"/>
          </p:nvPr>
        </p:nvSpPr>
        <p:spPr/>
        <p:txBody>
          <a:bodyPr/>
          <a:lstStyle/>
          <a:p>
            <a:fld id="{677A2CBA-E486-4DC8-8696-C7854B0A28FD}" type="slidenum">
              <a:rPr lang="zh-CN" altLang="en-US" smtClean="0"/>
              <a:t>76</a:t>
            </a:fld>
            <a:endParaRPr lang="zh-CN" altLang="en-US"/>
          </a:p>
        </p:txBody>
      </p:sp>
    </p:spTree>
    <p:extLst>
      <p:ext uri="{BB962C8B-B14F-4D97-AF65-F5344CB8AC3E}">
        <p14:creationId xmlns:p14="http://schemas.microsoft.com/office/powerpoint/2010/main" val="308137255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2E910E-8B18-2A9D-59E1-1E085B0B631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65E1AE1-06A7-EB39-F2BB-6FF4083D8115}"/>
              </a:ext>
            </a:extLst>
          </p:cNvPr>
          <p:cNvSpPr>
            <a:spLocks noGrp="1" noRot="1" noChangeAspect="1"/>
          </p:cNvSpPr>
          <p:nvPr>
            <p:ph type="sldImg"/>
          </p:nvPr>
        </p:nvSpPr>
        <p:spPr>
          <a:xfrm>
            <a:off x="685800" y="1143000"/>
            <a:ext cx="5486400" cy="3086100"/>
          </a:xfrm>
        </p:spPr>
      </p:sp>
      <p:sp>
        <p:nvSpPr>
          <p:cNvPr id="3" name="备注占位符 2">
            <a:extLst>
              <a:ext uri="{FF2B5EF4-FFF2-40B4-BE49-F238E27FC236}">
                <a16:creationId xmlns:a16="http://schemas.microsoft.com/office/drawing/2014/main" id="{269A47E0-EBE7-BD2D-5AAA-33812ED2CA4E}"/>
              </a:ext>
            </a:extLst>
          </p:cNvPr>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en-US" altLang="zh-CN"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a:extLst>
              <a:ext uri="{FF2B5EF4-FFF2-40B4-BE49-F238E27FC236}">
                <a16:creationId xmlns:a16="http://schemas.microsoft.com/office/drawing/2014/main" id="{44CD5938-4F24-BF1B-A069-842763FCA89C}"/>
              </a:ext>
            </a:extLst>
          </p:cNvPr>
          <p:cNvSpPr>
            <a:spLocks noGrp="1"/>
          </p:cNvSpPr>
          <p:nvPr>
            <p:ph type="sldNum" sz="quarter" idx="10"/>
          </p:nvPr>
        </p:nvSpPr>
        <p:spPr/>
        <p:txBody>
          <a:bodyPr/>
          <a:lstStyle/>
          <a:p>
            <a:fld id="{677A2CBA-E486-4DC8-8696-C7854B0A28FD}" type="slidenum">
              <a:rPr lang="zh-CN" altLang="en-US" smtClean="0"/>
              <a:t>77</a:t>
            </a:fld>
            <a:endParaRPr lang="zh-CN" altLang="en-US"/>
          </a:p>
        </p:txBody>
      </p:sp>
    </p:spTree>
    <p:extLst>
      <p:ext uri="{BB962C8B-B14F-4D97-AF65-F5344CB8AC3E}">
        <p14:creationId xmlns:p14="http://schemas.microsoft.com/office/powerpoint/2010/main" val="115632113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11C3AC-E7D6-4116-2E35-B628AD2944B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E08D6AB-9CBB-6FDA-6986-0CE4E0A8038F}"/>
              </a:ext>
            </a:extLst>
          </p:cNvPr>
          <p:cNvSpPr>
            <a:spLocks noGrp="1" noRot="1" noChangeAspect="1"/>
          </p:cNvSpPr>
          <p:nvPr>
            <p:ph type="sldImg"/>
          </p:nvPr>
        </p:nvSpPr>
        <p:spPr>
          <a:xfrm>
            <a:off x="685800" y="1143000"/>
            <a:ext cx="5486400" cy="3086100"/>
          </a:xfrm>
        </p:spPr>
      </p:sp>
      <p:sp>
        <p:nvSpPr>
          <p:cNvPr id="3" name="备注占位符 2">
            <a:extLst>
              <a:ext uri="{FF2B5EF4-FFF2-40B4-BE49-F238E27FC236}">
                <a16:creationId xmlns:a16="http://schemas.microsoft.com/office/drawing/2014/main" id="{F4BAE6B7-3FED-0683-0FC6-A9960BB80082}"/>
              </a:ext>
            </a:extLst>
          </p:cNvPr>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en-US" altLang="zh-CN"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a:extLst>
              <a:ext uri="{FF2B5EF4-FFF2-40B4-BE49-F238E27FC236}">
                <a16:creationId xmlns:a16="http://schemas.microsoft.com/office/drawing/2014/main" id="{3B157ACC-A915-3B75-9085-33EB6096AF57}"/>
              </a:ext>
            </a:extLst>
          </p:cNvPr>
          <p:cNvSpPr>
            <a:spLocks noGrp="1"/>
          </p:cNvSpPr>
          <p:nvPr>
            <p:ph type="sldNum" sz="quarter" idx="10"/>
          </p:nvPr>
        </p:nvSpPr>
        <p:spPr/>
        <p:txBody>
          <a:bodyPr/>
          <a:lstStyle/>
          <a:p>
            <a:fld id="{677A2CBA-E486-4DC8-8696-C7854B0A28FD}" type="slidenum">
              <a:rPr lang="zh-CN" altLang="en-US" smtClean="0"/>
              <a:t>78</a:t>
            </a:fld>
            <a:endParaRPr lang="zh-CN" altLang="en-US"/>
          </a:p>
        </p:txBody>
      </p:sp>
    </p:spTree>
    <p:extLst>
      <p:ext uri="{BB962C8B-B14F-4D97-AF65-F5344CB8AC3E}">
        <p14:creationId xmlns:p14="http://schemas.microsoft.com/office/powerpoint/2010/main" val="406292230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t>79</a:t>
            </a:fld>
            <a:endParaRPr lang="zh-CN" altLang="en-US"/>
          </a:p>
        </p:txBody>
      </p:sp>
    </p:spTree>
    <p:extLst>
      <p:ext uri="{BB962C8B-B14F-4D97-AF65-F5344CB8AC3E}">
        <p14:creationId xmlns:p14="http://schemas.microsoft.com/office/powerpoint/2010/main" val="24186233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8</a:t>
            </a:fld>
            <a:endParaRPr lang="zh-CN" altLang="en-US"/>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just"/>
            <a:endParaRPr lang="en-US" altLang="zh-CN"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80</a:t>
            </a:fld>
            <a:endParaRPr lang="zh-CN" altLang="en-US"/>
          </a:p>
        </p:txBody>
      </p:sp>
    </p:spTree>
    <p:extLst>
      <p:ext uri="{BB962C8B-B14F-4D97-AF65-F5344CB8AC3E}">
        <p14:creationId xmlns:p14="http://schemas.microsoft.com/office/powerpoint/2010/main" val="78581843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2DC63F-C8AA-DD3D-4CCF-FE55B3A078D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1715473-67FD-58B8-DC79-A2DF2FBAE591}"/>
              </a:ext>
            </a:extLst>
          </p:cNvPr>
          <p:cNvSpPr>
            <a:spLocks noGrp="1" noRot="1" noChangeAspect="1"/>
          </p:cNvSpPr>
          <p:nvPr>
            <p:ph type="sldImg"/>
          </p:nvPr>
        </p:nvSpPr>
        <p:spPr>
          <a:xfrm>
            <a:off x="685800" y="1143000"/>
            <a:ext cx="5486400" cy="3086100"/>
          </a:xfrm>
        </p:spPr>
      </p:sp>
      <p:sp>
        <p:nvSpPr>
          <p:cNvPr id="3" name="备注占位符 2">
            <a:extLst>
              <a:ext uri="{FF2B5EF4-FFF2-40B4-BE49-F238E27FC236}">
                <a16:creationId xmlns:a16="http://schemas.microsoft.com/office/drawing/2014/main" id="{BE970D72-6ABD-98A8-2F4E-4778971E4FCB}"/>
              </a:ext>
            </a:extLst>
          </p:cNvPr>
          <p:cNvSpPr>
            <a:spLocks noGrp="1"/>
          </p:cNvSpPr>
          <p:nvPr>
            <p:ph type="body" idx="1"/>
          </p:nvPr>
        </p:nvSpPr>
        <p:spPr/>
        <p:txBody>
          <a:bodyPr/>
          <a:lstStyle/>
          <a:p>
            <a:pPr algn="just"/>
            <a:endParaRPr lang="en-US" altLang="zh-CN"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a:extLst>
              <a:ext uri="{FF2B5EF4-FFF2-40B4-BE49-F238E27FC236}">
                <a16:creationId xmlns:a16="http://schemas.microsoft.com/office/drawing/2014/main" id="{5155BA4A-9CE5-3DB8-6657-06199DC75BF4}"/>
              </a:ext>
            </a:extLst>
          </p:cNvPr>
          <p:cNvSpPr>
            <a:spLocks noGrp="1"/>
          </p:cNvSpPr>
          <p:nvPr>
            <p:ph type="sldNum" sz="quarter" idx="10"/>
          </p:nvPr>
        </p:nvSpPr>
        <p:spPr/>
        <p:txBody>
          <a:bodyPr/>
          <a:lstStyle/>
          <a:p>
            <a:fld id="{677A2CBA-E486-4DC8-8696-C7854B0A28FD}" type="slidenum">
              <a:rPr lang="zh-CN" altLang="en-US" smtClean="0"/>
              <a:t>81</a:t>
            </a:fld>
            <a:endParaRPr lang="zh-CN" altLang="en-US"/>
          </a:p>
        </p:txBody>
      </p:sp>
    </p:spTree>
    <p:extLst>
      <p:ext uri="{BB962C8B-B14F-4D97-AF65-F5344CB8AC3E}">
        <p14:creationId xmlns:p14="http://schemas.microsoft.com/office/powerpoint/2010/main" val="552460145"/>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t>82</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6B68C8-FF65-1DA4-32FD-28432B36E58D}"/>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A1F61281-F852-7D99-EFC2-39D34C7CFDBA}"/>
              </a:ext>
            </a:extLst>
          </p:cNvPr>
          <p:cNvSpPr>
            <a:spLocks noGrp="1" noRot="1" noChangeAspect="1"/>
          </p:cNvSpPr>
          <p:nvPr>
            <p:ph type="sldImg"/>
          </p:nvPr>
        </p:nvSpPr>
        <p:spPr>
          <a:xfrm>
            <a:off x="685800" y="1143000"/>
            <a:ext cx="5486400" cy="3086100"/>
          </a:xfrm>
        </p:spPr>
      </p:sp>
      <p:sp>
        <p:nvSpPr>
          <p:cNvPr id="3" name="备注占位符 2">
            <a:extLst>
              <a:ext uri="{FF2B5EF4-FFF2-40B4-BE49-F238E27FC236}">
                <a16:creationId xmlns:a16="http://schemas.microsoft.com/office/drawing/2014/main" id="{C1FF9318-AC03-0408-ABF3-FA0499FE764A}"/>
              </a:ext>
            </a:extLst>
          </p:cNvPr>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a:extLst>
              <a:ext uri="{FF2B5EF4-FFF2-40B4-BE49-F238E27FC236}">
                <a16:creationId xmlns:a16="http://schemas.microsoft.com/office/drawing/2014/main" id="{B4B9A1E1-1241-9935-0776-586E6B664A78}"/>
              </a:ext>
            </a:extLst>
          </p:cNvPr>
          <p:cNvSpPr>
            <a:spLocks noGrp="1"/>
          </p:cNvSpPr>
          <p:nvPr>
            <p:ph type="sldNum" sz="quarter" idx="10"/>
          </p:nvPr>
        </p:nvSpPr>
        <p:spPr/>
        <p:txBody>
          <a:bodyPr/>
          <a:lstStyle/>
          <a:p>
            <a:fld id="{677A2CBA-E486-4DC8-8696-C7854B0A28FD}" type="slidenum">
              <a:rPr lang="zh-CN" altLang="en-US" smtClean="0"/>
              <a:t>9</a:t>
            </a:fld>
            <a:endParaRPr lang="zh-CN" altLang="en-US"/>
          </a:p>
        </p:txBody>
      </p:sp>
    </p:spTree>
    <p:extLst>
      <p:ext uri="{BB962C8B-B14F-4D97-AF65-F5344CB8AC3E}">
        <p14:creationId xmlns:p14="http://schemas.microsoft.com/office/powerpoint/2010/main" val="34815752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5" name="Footer Placeholder 4"/>
          <p:cNvSpPr>
            <a:spLocks noGrp="1"/>
          </p:cNvSpPr>
          <p:nvPr>
            <p:ph type="ftr" sz="quarter" idx="11"/>
          </p:nvPr>
        </p:nvSpPr>
        <p:spPr/>
        <p:txBody>
          <a:bodyPr/>
          <a:lstStyle/>
          <a:p>
            <a:endParaRPr lang="zh-HK" altLang="en-US"/>
          </a:p>
        </p:txBody>
      </p:sp>
      <p:grpSp>
        <p:nvGrpSpPr>
          <p:cNvPr id="7" name="组合 6">
            <a:extLst>
              <a:ext uri="{FF2B5EF4-FFF2-40B4-BE49-F238E27FC236}">
                <a16:creationId xmlns:a16="http://schemas.microsoft.com/office/drawing/2014/main" id="{752D399B-10EF-4EA5-8ED2-3DC0A3B5B942}"/>
              </a:ext>
            </a:extLst>
          </p:cNvPr>
          <p:cNvGrpSpPr/>
          <p:nvPr userDrawn="1"/>
        </p:nvGrpSpPr>
        <p:grpSpPr>
          <a:xfrm>
            <a:off x="-1" y="6548011"/>
            <a:ext cx="12192001" cy="309989"/>
            <a:chOff x="0" y="6564501"/>
            <a:chExt cx="9144000" cy="292903"/>
          </a:xfrm>
        </p:grpSpPr>
        <p:sp>
          <p:nvSpPr>
            <p:cNvPr id="8" name="矩形 7">
              <a:extLst>
                <a:ext uri="{FF2B5EF4-FFF2-40B4-BE49-F238E27FC236}">
                  <a16:creationId xmlns:a16="http://schemas.microsoft.com/office/drawing/2014/main" id="{435286D4-D3DE-43AD-AD3E-743FB34E1640}"/>
                </a:ext>
              </a:extLst>
            </p:cNvPr>
            <p:cNvSpPr/>
            <p:nvPr/>
          </p:nvSpPr>
          <p:spPr>
            <a:xfrm>
              <a:off x="8854294" y="6564501"/>
              <a:ext cx="289706" cy="288000"/>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9" name="矩形 8">
              <a:extLst>
                <a:ext uri="{FF2B5EF4-FFF2-40B4-BE49-F238E27FC236}">
                  <a16:creationId xmlns:a16="http://schemas.microsoft.com/office/drawing/2014/main" id="{08186E96-158A-47AB-B2A6-E7F9BD27D01B}"/>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0" name="灯片编号占位符 5">
            <a:extLst>
              <a:ext uri="{FF2B5EF4-FFF2-40B4-BE49-F238E27FC236}">
                <a16:creationId xmlns:a16="http://schemas.microsoft.com/office/drawing/2014/main" id="{20DA6F79-33E3-499D-B2BD-9FF5A247960E}"/>
              </a:ext>
            </a:extLst>
          </p:cNvPr>
          <p:cNvSpPr txBox="1"/>
          <p:nvPr userDrawn="1"/>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a:t>
            </a:fld>
            <a:endParaRPr lang="zh-HK" altLang="en-US" sz="1600" dirty="0">
              <a:solidFill>
                <a:schemeClr val="bg1"/>
              </a:solidFill>
            </a:endParaRPr>
          </a:p>
        </p:txBody>
      </p:sp>
    </p:spTree>
    <p:extLst>
      <p:ext uri="{BB962C8B-B14F-4D97-AF65-F5344CB8AC3E}">
        <p14:creationId xmlns:p14="http://schemas.microsoft.com/office/powerpoint/2010/main" val="15886302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29C0749D-2F59-4EC7-BBFF-A9307FBB7504}" type="datetime1">
              <a:rPr lang="zh-HK" altLang="en-US" smtClean="0"/>
              <a:t>7/10/2025</a:t>
            </a:fld>
            <a:endParaRPr lang="zh-HK" altLang="en-US"/>
          </a:p>
        </p:txBody>
      </p:sp>
      <p:sp>
        <p:nvSpPr>
          <p:cNvPr id="5" name="Footer Placeholder 4"/>
          <p:cNvSpPr>
            <a:spLocks noGrp="1"/>
          </p:cNvSpPr>
          <p:nvPr>
            <p:ph type="ftr" sz="quarter" idx="11"/>
          </p:nvPr>
        </p:nvSpPr>
        <p:spPr/>
        <p:txBody>
          <a:bodyPr/>
          <a:lstStyle/>
          <a:p>
            <a:endParaRPr lang="zh-HK" alt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9E45C72C-05F9-42DA-A32C-E89F323A6F21}" type="slidenum">
              <a:rPr lang="zh-HK" altLang="en-US" smtClean="0"/>
              <a:t>‹#›</a:t>
            </a:fld>
            <a:endParaRPr lang="zh-HK" altLang="en-US"/>
          </a:p>
        </p:txBody>
      </p:sp>
    </p:spTree>
    <p:extLst>
      <p:ext uri="{BB962C8B-B14F-4D97-AF65-F5344CB8AC3E}">
        <p14:creationId xmlns:p14="http://schemas.microsoft.com/office/powerpoint/2010/main" val="24798071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ED9A26AC-1923-4427-B4CD-19CD4F07AC4B}" type="datetime1">
              <a:rPr lang="zh-HK" altLang="en-US" smtClean="0"/>
              <a:t>7/10/2025</a:t>
            </a:fld>
            <a:endParaRPr lang="zh-HK" altLang="en-US"/>
          </a:p>
        </p:txBody>
      </p:sp>
      <p:sp>
        <p:nvSpPr>
          <p:cNvPr id="5" name="Footer Placeholder 4"/>
          <p:cNvSpPr>
            <a:spLocks noGrp="1"/>
          </p:cNvSpPr>
          <p:nvPr>
            <p:ph type="ftr" sz="quarter" idx="11"/>
          </p:nvPr>
        </p:nvSpPr>
        <p:spPr/>
        <p:txBody>
          <a:bodyPr/>
          <a:lstStyle/>
          <a:p>
            <a:endParaRPr lang="zh-HK" alt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9E45C72C-05F9-42DA-A32C-E89F323A6F21}" type="slidenum">
              <a:rPr lang="zh-HK" altLang="en-US" smtClean="0"/>
              <a:t>‹#›</a:t>
            </a:fld>
            <a:endParaRPr lang="zh-HK" altLang="en-US"/>
          </a:p>
        </p:txBody>
      </p:sp>
    </p:spTree>
    <p:extLst>
      <p:ext uri="{BB962C8B-B14F-4D97-AF65-F5344CB8AC3E}">
        <p14:creationId xmlns:p14="http://schemas.microsoft.com/office/powerpoint/2010/main" val="158598498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460539F5-6FE0-462E-8801-6C439ED55DD0}" type="datetime1">
              <a:rPr lang="zh-HK" altLang="en-US" smtClean="0">
                <a:solidFill>
                  <a:prstClr val="black">
                    <a:tint val="75000"/>
                  </a:prstClr>
                </a:solidFill>
              </a:rPr>
              <a:t>7/10/2025</a:t>
            </a:fld>
            <a:endParaRPr lang="zh-HK"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HK"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t>‹#›</a:t>
            </a:fld>
            <a:endParaRPr lang="zh-HK" altLang="en-US">
              <a:solidFill>
                <a:prstClr val="black">
                  <a:tint val="75000"/>
                </a:prstClr>
              </a:solidFill>
            </a:endParaRPr>
          </a:p>
        </p:txBody>
      </p:sp>
    </p:spTree>
    <p:extLst>
      <p:ext uri="{BB962C8B-B14F-4D97-AF65-F5344CB8AC3E}">
        <p14:creationId xmlns:p14="http://schemas.microsoft.com/office/powerpoint/2010/main" val="163033324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8C47E231-8E48-434B-9644-8EFCA1F3D642}" type="datetime1">
              <a:rPr lang="zh-HK" altLang="en-US" smtClean="0">
                <a:solidFill>
                  <a:prstClr val="black">
                    <a:tint val="75000"/>
                  </a:prstClr>
                </a:solidFill>
              </a:rPr>
              <a:t>7/10/2025</a:t>
            </a:fld>
            <a:endParaRPr lang="zh-HK"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HK"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t>‹#›</a:t>
            </a:fld>
            <a:endParaRPr lang="zh-HK" altLang="en-US">
              <a:solidFill>
                <a:prstClr val="black">
                  <a:tint val="75000"/>
                </a:prstClr>
              </a:solidFill>
            </a:endParaRPr>
          </a:p>
        </p:txBody>
      </p:sp>
    </p:spTree>
    <p:extLst>
      <p:ext uri="{BB962C8B-B14F-4D97-AF65-F5344CB8AC3E}">
        <p14:creationId xmlns:p14="http://schemas.microsoft.com/office/powerpoint/2010/main" val="369541142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CFC38EA1-C396-483E-8A5E-9E425BDFD51A}" type="datetime1">
              <a:rPr lang="zh-HK" altLang="en-US" smtClean="0">
                <a:solidFill>
                  <a:prstClr val="black">
                    <a:tint val="75000"/>
                  </a:prstClr>
                </a:solidFill>
              </a:rPr>
              <a:t>7/10/2025</a:t>
            </a:fld>
            <a:endParaRPr lang="zh-HK"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HK"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t>‹#›</a:t>
            </a:fld>
            <a:endParaRPr lang="zh-HK" altLang="en-US">
              <a:solidFill>
                <a:prstClr val="black">
                  <a:tint val="75000"/>
                </a:prstClr>
              </a:solidFill>
            </a:endParaRPr>
          </a:p>
        </p:txBody>
      </p:sp>
    </p:spTree>
    <p:extLst>
      <p:ext uri="{BB962C8B-B14F-4D97-AF65-F5344CB8AC3E}">
        <p14:creationId xmlns:p14="http://schemas.microsoft.com/office/powerpoint/2010/main" val="359543504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800D9915-9474-4789-A728-2794EAF01914}" type="datetime1">
              <a:rPr lang="zh-HK" altLang="en-US" smtClean="0">
                <a:solidFill>
                  <a:prstClr val="black">
                    <a:tint val="75000"/>
                  </a:prstClr>
                </a:solidFill>
              </a:rPr>
              <a:t>7/10/2025</a:t>
            </a:fld>
            <a:endParaRPr lang="zh-HK"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HK"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t>‹#›</a:t>
            </a:fld>
            <a:endParaRPr lang="zh-HK" altLang="en-US">
              <a:solidFill>
                <a:prstClr val="black">
                  <a:tint val="75000"/>
                </a:prstClr>
              </a:solidFill>
            </a:endParaRPr>
          </a:p>
        </p:txBody>
      </p:sp>
    </p:spTree>
    <p:extLst>
      <p:ext uri="{BB962C8B-B14F-4D97-AF65-F5344CB8AC3E}">
        <p14:creationId xmlns:p14="http://schemas.microsoft.com/office/powerpoint/2010/main" val="299740279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73671A44-F950-4B7A-AC4F-B97F35CA1D88}" type="datetime1">
              <a:rPr lang="zh-HK" altLang="en-US" smtClean="0">
                <a:solidFill>
                  <a:prstClr val="black">
                    <a:tint val="75000"/>
                  </a:prstClr>
                </a:solidFill>
              </a:rPr>
              <a:t>7/10/2025</a:t>
            </a:fld>
            <a:endParaRPr lang="zh-HK" alt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zh-HK" alt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t>‹#›</a:t>
            </a:fld>
            <a:endParaRPr lang="zh-HK" altLang="en-US">
              <a:solidFill>
                <a:prstClr val="black">
                  <a:tint val="75000"/>
                </a:prstClr>
              </a:solidFill>
            </a:endParaRPr>
          </a:p>
        </p:txBody>
      </p:sp>
    </p:spTree>
    <p:extLst>
      <p:ext uri="{BB962C8B-B14F-4D97-AF65-F5344CB8AC3E}">
        <p14:creationId xmlns:p14="http://schemas.microsoft.com/office/powerpoint/2010/main" val="364224992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B9F8A491-66AD-4349-90C4-46A92855ED2C}" type="datetime1">
              <a:rPr lang="zh-HK" altLang="en-US" smtClean="0">
                <a:solidFill>
                  <a:prstClr val="black">
                    <a:tint val="75000"/>
                  </a:prstClr>
                </a:solidFill>
              </a:rPr>
              <a:t>7/10/2025</a:t>
            </a:fld>
            <a:endParaRPr lang="zh-HK" alt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zh-HK" alt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t>‹#›</a:t>
            </a:fld>
            <a:endParaRPr lang="zh-HK" altLang="en-US">
              <a:solidFill>
                <a:prstClr val="black">
                  <a:tint val="75000"/>
                </a:prstClr>
              </a:solidFill>
            </a:endParaRPr>
          </a:p>
        </p:txBody>
      </p:sp>
    </p:spTree>
    <p:extLst>
      <p:ext uri="{BB962C8B-B14F-4D97-AF65-F5344CB8AC3E}">
        <p14:creationId xmlns:p14="http://schemas.microsoft.com/office/powerpoint/2010/main" val="376624848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8201FAA-338E-485B-B115-2C62AD2A5A1C}" type="datetime1">
              <a:rPr lang="zh-HK" altLang="en-US" smtClean="0">
                <a:solidFill>
                  <a:prstClr val="black">
                    <a:tint val="75000"/>
                  </a:prstClr>
                </a:solidFill>
              </a:rPr>
              <a:t>7/10/2025</a:t>
            </a:fld>
            <a:endParaRPr lang="zh-HK" alt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zh-HK" altLang="en-US">
              <a:solidFill>
                <a:prstClr val="black">
                  <a:tint val="75000"/>
                </a:prstClr>
              </a:solidFill>
            </a:endParaRPr>
          </a:p>
        </p:txBody>
      </p:sp>
      <p:sp>
        <p:nvSpPr>
          <p:cNvPr id="4" name="Slide Number Placeholder 3"/>
          <p:cNvSpPr>
            <a:spLocks noGrp="1"/>
          </p:cNvSpPr>
          <p:nvPr>
            <p:ph type="sldNum" sz="quarter" idx="12"/>
          </p:nvPr>
        </p:nvSpPr>
        <p:spPr>
          <a:xfrm>
            <a:off x="11784000" y="6478905"/>
            <a:ext cx="408000" cy="365125"/>
          </a:xfrm>
        </p:spPr>
        <p:txBody>
          <a:bodyPr/>
          <a:lstStyle>
            <a:lvl1pPr>
              <a:defRPr>
                <a:solidFill>
                  <a:schemeClr val="bg1"/>
                </a:solidFill>
                <a:latin typeface="Times New Roman" panose="02020603050405020304" pitchFamily="18" charset="0"/>
                <a:cs typeface="Times New Roman" panose="02020603050405020304" pitchFamily="18" charset="0"/>
              </a:defRPr>
            </a:lvl1pPr>
          </a:lstStyle>
          <a:p>
            <a:fld id="{8592E714-8771-4256-B120-A1444CD7D5F3}" type="slidenum">
              <a:rPr lang="zh-HK" altLang="en-US" smtClean="0"/>
              <a:pPr/>
              <a:t>‹#›</a:t>
            </a:fld>
            <a:endParaRPr lang="zh-HK" altLang="en-US" dirty="0"/>
          </a:p>
        </p:txBody>
      </p:sp>
    </p:spTree>
    <p:extLst>
      <p:ext uri="{BB962C8B-B14F-4D97-AF65-F5344CB8AC3E}">
        <p14:creationId xmlns:p14="http://schemas.microsoft.com/office/powerpoint/2010/main" val="310764933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C7A5B1DE-47B3-429F-89C9-1DFC8A28EB62}" type="datetime1">
              <a:rPr lang="zh-HK" altLang="en-US" smtClean="0">
                <a:solidFill>
                  <a:prstClr val="black">
                    <a:tint val="75000"/>
                  </a:prstClr>
                </a:solidFill>
              </a:rPr>
              <a:t>7/10/2025</a:t>
            </a:fld>
            <a:endParaRPr lang="zh-HK"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HK"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t>‹#›</a:t>
            </a:fld>
            <a:endParaRPr lang="zh-HK" altLang="en-US">
              <a:solidFill>
                <a:prstClr val="black">
                  <a:tint val="75000"/>
                </a:prstClr>
              </a:solidFill>
            </a:endParaRPr>
          </a:p>
        </p:txBody>
      </p:sp>
    </p:spTree>
    <p:extLst>
      <p:ext uri="{BB962C8B-B14F-4D97-AF65-F5344CB8AC3E}">
        <p14:creationId xmlns:p14="http://schemas.microsoft.com/office/powerpoint/2010/main" val="18018275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Footer Placeholder 4"/>
          <p:cNvSpPr>
            <a:spLocks noGrp="1"/>
          </p:cNvSpPr>
          <p:nvPr>
            <p:ph type="ftr" sz="quarter" idx="11"/>
          </p:nvPr>
        </p:nvSpPr>
        <p:spPr/>
        <p:txBody>
          <a:bodyPr/>
          <a:lstStyle/>
          <a:p>
            <a:endParaRPr lang="zh-HK" altLang="en-US" dirty="0"/>
          </a:p>
        </p:txBody>
      </p:sp>
      <p:pic>
        <p:nvPicPr>
          <p:cNvPr id="7" name="图片 6">
            <a:extLst>
              <a:ext uri="{FF2B5EF4-FFF2-40B4-BE49-F238E27FC236}">
                <a16:creationId xmlns:a16="http://schemas.microsoft.com/office/drawing/2014/main" id="{512EEB69-5A2A-4D9F-9322-45F2AE4FA6BA}"/>
              </a:ext>
            </a:extLst>
          </p:cNvPr>
          <p:cNvPicPr>
            <a:picLocks noChangeAspect="1"/>
          </p:cNvPicPr>
          <p:nvPr userDrawn="1"/>
        </p:nvPicPr>
        <p:blipFill>
          <a:blip r:embed="rId2" cstate="print">
            <a:clrChange>
              <a:clrFrom>
                <a:srgbClr val="FFFFFF"/>
              </a:clrFrom>
              <a:clrTo>
                <a:srgbClr val="FFFFFF">
                  <a:alpha val="0"/>
                </a:srgbClr>
              </a:clrTo>
            </a:clrChange>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spTree>
    <p:extLst>
      <p:ext uri="{BB962C8B-B14F-4D97-AF65-F5344CB8AC3E}">
        <p14:creationId xmlns:p14="http://schemas.microsoft.com/office/powerpoint/2010/main" val="369754367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DFC4DCC9-7DC2-4FFC-8CFA-8A291754AFD9}" type="datetime1">
              <a:rPr lang="zh-HK" altLang="en-US" smtClean="0">
                <a:solidFill>
                  <a:prstClr val="black">
                    <a:tint val="75000"/>
                  </a:prstClr>
                </a:solidFill>
              </a:rPr>
              <a:t>7/10/2025</a:t>
            </a:fld>
            <a:endParaRPr lang="zh-HK"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HK"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t>‹#›</a:t>
            </a:fld>
            <a:endParaRPr lang="zh-HK" altLang="en-US">
              <a:solidFill>
                <a:prstClr val="black">
                  <a:tint val="75000"/>
                </a:prstClr>
              </a:solidFill>
            </a:endParaRPr>
          </a:p>
        </p:txBody>
      </p:sp>
    </p:spTree>
    <p:extLst>
      <p:ext uri="{BB962C8B-B14F-4D97-AF65-F5344CB8AC3E}">
        <p14:creationId xmlns:p14="http://schemas.microsoft.com/office/powerpoint/2010/main" val="23352388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7C26E2CC-B67F-44F4-8E63-3D2110F32D98}" type="datetime1">
              <a:rPr lang="zh-HK" altLang="en-US" smtClean="0">
                <a:solidFill>
                  <a:prstClr val="black">
                    <a:tint val="75000"/>
                  </a:prstClr>
                </a:solidFill>
              </a:rPr>
              <a:t>7/10/2025</a:t>
            </a:fld>
            <a:endParaRPr lang="zh-HK"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HK"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t>‹#›</a:t>
            </a:fld>
            <a:endParaRPr lang="zh-HK" altLang="en-US">
              <a:solidFill>
                <a:prstClr val="black">
                  <a:tint val="75000"/>
                </a:prstClr>
              </a:solidFill>
            </a:endParaRPr>
          </a:p>
        </p:txBody>
      </p:sp>
    </p:spTree>
    <p:extLst>
      <p:ext uri="{BB962C8B-B14F-4D97-AF65-F5344CB8AC3E}">
        <p14:creationId xmlns:p14="http://schemas.microsoft.com/office/powerpoint/2010/main" val="10080734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E7FBA692-3A9E-4ECC-B70F-39A38E6FDC85}" type="datetime1">
              <a:rPr lang="zh-HK" altLang="en-US" smtClean="0">
                <a:solidFill>
                  <a:prstClr val="black">
                    <a:tint val="75000"/>
                  </a:prstClr>
                </a:solidFill>
              </a:rPr>
              <a:t>7/10/2025</a:t>
            </a:fld>
            <a:endParaRPr lang="zh-HK"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HK"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t>‹#›</a:t>
            </a:fld>
            <a:endParaRPr lang="zh-HK" altLang="en-US">
              <a:solidFill>
                <a:prstClr val="black">
                  <a:tint val="75000"/>
                </a:prstClr>
              </a:solidFill>
            </a:endParaRPr>
          </a:p>
        </p:txBody>
      </p:sp>
    </p:spTree>
    <p:extLst>
      <p:ext uri="{BB962C8B-B14F-4D97-AF65-F5344CB8AC3E}">
        <p14:creationId xmlns:p14="http://schemas.microsoft.com/office/powerpoint/2010/main" val="25941227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B3FA986A-FE73-4398-9AE5-9B401A3A8672}" type="datetime1">
              <a:rPr lang="zh-HK" altLang="en-US" smtClean="0"/>
              <a:t>7/10/2025</a:t>
            </a:fld>
            <a:endParaRPr lang="zh-HK" altLang="en-US"/>
          </a:p>
        </p:txBody>
      </p:sp>
      <p:sp>
        <p:nvSpPr>
          <p:cNvPr id="5" name="Footer Placeholder 4"/>
          <p:cNvSpPr>
            <a:spLocks noGrp="1"/>
          </p:cNvSpPr>
          <p:nvPr>
            <p:ph type="ftr" sz="quarter" idx="11"/>
          </p:nvPr>
        </p:nvSpPr>
        <p:spPr/>
        <p:txBody>
          <a:bodyPr/>
          <a:lstStyle/>
          <a:p>
            <a:endParaRPr lang="zh-HK" alt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9E45C72C-05F9-42DA-A32C-E89F323A6F21}" type="slidenum">
              <a:rPr lang="zh-HK" altLang="en-US" smtClean="0"/>
              <a:t>‹#›</a:t>
            </a:fld>
            <a:endParaRPr lang="zh-HK" altLang="en-US"/>
          </a:p>
        </p:txBody>
      </p:sp>
    </p:spTree>
    <p:extLst>
      <p:ext uri="{BB962C8B-B14F-4D97-AF65-F5344CB8AC3E}">
        <p14:creationId xmlns:p14="http://schemas.microsoft.com/office/powerpoint/2010/main" val="23184901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02CEBE9A-D6CF-409F-8B35-536E38E32E00}" type="datetime1">
              <a:rPr lang="zh-HK" altLang="en-US" smtClean="0"/>
              <a:t>7/10/2025</a:t>
            </a:fld>
            <a:endParaRPr lang="zh-HK" altLang="en-US"/>
          </a:p>
        </p:txBody>
      </p:sp>
      <p:sp>
        <p:nvSpPr>
          <p:cNvPr id="6" name="Footer Placeholder 5"/>
          <p:cNvSpPr>
            <a:spLocks noGrp="1"/>
          </p:cNvSpPr>
          <p:nvPr>
            <p:ph type="ftr" sz="quarter" idx="11"/>
          </p:nvPr>
        </p:nvSpPr>
        <p:spPr/>
        <p:txBody>
          <a:bodyPr/>
          <a:lstStyle/>
          <a:p>
            <a:endParaRPr lang="zh-HK" alt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9E45C72C-05F9-42DA-A32C-E89F323A6F21}" type="slidenum">
              <a:rPr lang="zh-HK" altLang="en-US" smtClean="0"/>
              <a:t>‹#›</a:t>
            </a:fld>
            <a:endParaRPr lang="zh-HK" altLang="en-US"/>
          </a:p>
        </p:txBody>
      </p:sp>
    </p:spTree>
    <p:extLst>
      <p:ext uri="{BB962C8B-B14F-4D97-AF65-F5344CB8AC3E}">
        <p14:creationId xmlns:p14="http://schemas.microsoft.com/office/powerpoint/2010/main" val="5383995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a:xfrm>
            <a:off x="838200" y="6356350"/>
            <a:ext cx="2743200" cy="365125"/>
          </a:xfrm>
          <a:prstGeom prst="rect">
            <a:avLst/>
          </a:prstGeom>
        </p:spPr>
        <p:txBody>
          <a:bodyPr/>
          <a:lstStyle/>
          <a:p>
            <a:fld id="{2860B113-B6BB-456A-948C-909854A2CE25}" type="datetime1">
              <a:rPr lang="zh-HK" altLang="en-US" smtClean="0"/>
              <a:t>7/10/2025</a:t>
            </a:fld>
            <a:endParaRPr lang="zh-HK" altLang="en-US"/>
          </a:p>
        </p:txBody>
      </p:sp>
      <p:sp>
        <p:nvSpPr>
          <p:cNvPr id="8" name="Footer Placeholder 7"/>
          <p:cNvSpPr>
            <a:spLocks noGrp="1"/>
          </p:cNvSpPr>
          <p:nvPr>
            <p:ph type="ftr" sz="quarter" idx="11"/>
          </p:nvPr>
        </p:nvSpPr>
        <p:spPr/>
        <p:txBody>
          <a:bodyPr/>
          <a:lstStyle/>
          <a:p>
            <a:endParaRPr lang="zh-HK" altLang="en-US"/>
          </a:p>
        </p:txBody>
      </p:sp>
      <p:sp>
        <p:nvSpPr>
          <p:cNvPr id="9" name="Slide Number Placeholder 8"/>
          <p:cNvSpPr>
            <a:spLocks noGrp="1"/>
          </p:cNvSpPr>
          <p:nvPr>
            <p:ph type="sldNum" sz="quarter" idx="12"/>
          </p:nvPr>
        </p:nvSpPr>
        <p:spPr>
          <a:xfrm>
            <a:off x="8610600" y="6356350"/>
            <a:ext cx="2743200" cy="365125"/>
          </a:xfrm>
          <a:prstGeom prst="rect">
            <a:avLst/>
          </a:prstGeom>
        </p:spPr>
        <p:txBody>
          <a:bodyPr/>
          <a:lstStyle/>
          <a:p>
            <a:fld id="{9E45C72C-05F9-42DA-A32C-E89F323A6F21}" type="slidenum">
              <a:rPr lang="zh-HK" altLang="en-US" smtClean="0"/>
              <a:t>‹#›</a:t>
            </a:fld>
            <a:endParaRPr lang="zh-HK" altLang="en-US"/>
          </a:p>
        </p:txBody>
      </p:sp>
    </p:spTree>
    <p:extLst>
      <p:ext uri="{BB962C8B-B14F-4D97-AF65-F5344CB8AC3E}">
        <p14:creationId xmlns:p14="http://schemas.microsoft.com/office/powerpoint/2010/main" val="36200159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a:xfrm>
            <a:off x="838200" y="6356350"/>
            <a:ext cx="2743200" cy="365125"/>
          </a:xfrm>
          <a:prstGeom prst="rect">
            <a:avLst/>
          </a:prstGeom>
        </p:spPr>
        <p:txBody>
          <a:bodyPr/>
          <a:lstStyle/>
          <a:p>
            <a:fld id="{AAF73846-97E0-4FFF-B076-3986A5617372}" type="datetime1">
              <a:rPr lang="zh-HK" altLang="en-US" smtClean="0"/>
              <a:t>7/10/2025</a:t>
            </a:fld>
            <a:endParaRPr lang="zh-HK" altLang="en-US"/>
          </a:p>
        </p:txBody>
      </p:sp>
      <p:sp>
        <p:nvSpPr>
          <p:cNvPr id="4" name="Footer Placeholder 3"/>
          <p:cNvSpPr>
            <a:spLocks noGrp="1"/>
          </p:cNvSpPr>
          <p:nvPr>
            <p:ph type="ftr" sz="quarter" idx="11"/>
          </p:nvPr>
        </p:nvSpPr>
        <p:spPr/>
        <p:txBody>
          <a:bodyPr/>
          <a:lstStyle/>
          <a:p>
            <a:endParaRPr lang="zh-HK" altLang="en-US"/>
          </a:p>
        </p:txBody>
      </p:sp>
      <p:sp>
        <p:nvSpPr>
          <p:cNvPr id="5" name="Slide Number Placeholder 4"/>
          <p:cNvSpPr>
            <a:spLocks noGrp="1"/>
          </p:cNvSpPr>
          <p:nvPr>
            <p:ph type="sldNum" sz="quarter" idx="12"/>
          </p:nvPr>
        </p:nvSpPr>
        <p:spPr>
          <a:xfrm>
            <a:off x="8610600" y="6356350"/>
            <a:ext cx="2743200" cy="365125"/>
          </a:xfrm>
          <a:prstGeom prst="rect">
            <a:avLst/>
          </a:prstGeom>
        </p:spPr>
        <p:txBody>
          <a:bodyPr/>
          <a:lstStyle/>
          <a:p>
            <a:fld id="{9E45C72C-05F9-42DA-A32C-E89F323A6F21}" type="slidenum">
              <a:rPr lang="zh-HK" altLang="en-US" smtClean="0"/>
              <a:t>‹#›</a:t>
            </a:fld>
            <a:endParaRPr lang="zh-HK" altLang="en-US"/>
          </a:p>
        </p:txBody>
      </p:sp>
    </p:spTree>
    <p:extLst>
      <p:ext uri="{BB962C8B-B14F-4D97-AF65-F5344CB8AC3E}">
        <p14:creationId xmlns:p14="http://schemas.microsoft.com/office/powerpoint/2010/main" val="25933313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F883798C-AF67-42D6-828B-2970DD555736}" type="datetime1">
              <a:rPr lang="zh-HK" altLang="en-US" smtClean="0"/>
              <a:t>7/10/2025</a:t>
            </a:fld>
            <a:endParaRPr lang="zh-HK" altLang="en-US"/>
          </a:p>
        </p:txBody>
      </p:sp>
      <p:sp>
        <p:nvSpPr>
          <p:cNvPr id="3" name="Footer Placeholder 2"/>
          <p:cNvSpPr>
            <a:spLocks noGrp="1"/>
          </p:cNvSpPr>
          <p:nvPr>
            <p:ph type="ftr" sz="quarter" idx="11"/>
          </p:nvPr>
        </p:nvSpPr>
        <p:spPr/>
        <p:txBody>
          <a:bodyPr/>
          <a:lstStyle/>
          <a:p>
            <a:endParaRPr lang="zh-HK" altLang="en-US"/>
          </a:p>
        </p:txBody>
      </p:sp>
      <p:sp>
        <p:nvSpPr>
          <p:cNvPr id="4" name="Slide Number Placeholder 3"/>
          <p:cNvSpPr>
            <a:spLocks noGrp="1"/>
          </p:cNvSpPr>
          <p:nvPr>
            <p:ph type="sldNum" sz="quarter" idx="12"/>
          </p:nvPr>
        </p:nvSpPr>
        <p:spPr>
          <a:xfrm>
            <a:off x="8610600" y="6356350"/>
            <a:ext cx="2743200" cy="365125"/>
          </a:xfrm>
          <a:prstGeom prst="rect">
            <a:avLst/>
          </a:prstGeom>
        </p:spPr>
        <p:txBody>
          <a:bodyPr/>
          <a:lstStyle/>
          <a:p>
            <a:fld id="{9E45C72C-05F9-42DA-A32C-E89F323A6F21}" type="slidenum">
              <a:rPr lang="zh-HK" altLang="en-US" smtClean="0"/>
              <a:t>‹#›</a:t>
            </a:fld>
            <a:endParaRPr lang="zh-HK" altLang="en-US"/>
          </a:p>
        </p:txBody>
      </p:sp>
    </p:spTree>
    <p:extLst>
      <p:ext uri="{BB962C8B-B14F-4D97-AF65-F5344CB8AC3E}">
        <p14:creationId xmlns:p14="http://schemas.microsoft.com/office/powerpoint/2010/main" val="9131225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721BB204-8DBB-4C44-9B30-9DD9D703E0DA}" type="datetime1">
              <a:rPr lang="zh-HK" altLang="en-US" smtClean="0"/>
              <a:t>7/10/2025</a:t>
            </a:fld>
            <a:endParaRPr lang="zh-HK" altLang="en-US"/>
          </a:p>
        </p:txBody>
      </p:sp>
      <p:sp>
        <p:nvSpPr>
          <p:cNvPr id="6" name="Footer Placeholder 5"/>
          <p:cNvSpPr>
            <a:spLocks noGrp="1"/>
          </p:cNvSpPr>
          <p:nvPr>
            <p:ph type="ftr" sz="quarter" idx="11"/>
          </p:nvPr>
        </p:nvSpPr>
        <p:spPr/>
        <p:txBody>
          <a:bodyPr/>
          <a:lstStyle/>
          <a:p>
            <a:endParaRPr lang="zh-HK" alt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9E45C72C-05F9-42DA-A32C-E89F323A6F21}" type="slidenum">
              <a:rPr lang="zh-HK" altLang="en-US" smtClean="0"/>
              <a:t>‹#›</a:t>
            </a:fld>
            <a:endParaRPr lang="zh-HK" altLang="en-US"/>
          </a:p>
        </p:txBody>
      </p:sp>
    </p:spTree>
    <p:extLst>
      <p:ext uri="{BB962C8B-B14F-4D97-AF65-F5344CB8AC3E}">
        <p14:creationId xmlns:p14="http://schemas.microsoft.com/office/powerpoint/2010/main" val="17106070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0DC8259E-C15E-44C8-BC29-FA4578202D53}" type="datetime1">
              <a:rPr lang="zh-HK" altLang="en-US" smtClean="0"/>
              <a:t>7/10/2025</a:t>
            </a:fld>
            <a:endParaRPr lang="zh-HK" altLang="en-US"/>
          </a:p>
        </p:txBody>
      </p:sp>
      <p:sp>
        <p:nvSpPr>
          <p:cNvPr id="6" name="Footer Placeholder 5"/>
          <p:cNvSpPr>
            <a:spLocks noGrp="1"/>
          </p:cNvSpPr>
          <p:nvPr>
            <p:ph type="ftr" sz="quarter" idx="11"/>
          </p:nvPr>
        </p:nvSpPr>
        <p:spPr/>
        <p:txBody>
          <a:bodyPr/>
          <a:lstStyle/>
          <a:p>
            <a:endParaRPr lang="zh-HK" alt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9E45C72C-05F9-42DA-A32C-E89F323A6F21}" type="slidenum">
              <a:rPr lang="zh-HK" altLang="en-US" smtClean="0"/>
              <a:t>‹#›</a:t>
            </a:fld>
            <a:endParaRPr lang="zh-HK" altLang="en-US"/>
          </a:p>
        </p:txBody>
      </p:sp>
    </p:spTree>
    <p:extLst>
      <p:ext uri="{BB962C8B-B14F-4D97-AF65-F5344CB8AC3E}">
        <p14:creationId xmlns:p14="http://schemas.microsoft.com/office/powerpoint/2010/main" val="18727439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HK" altLang="en-US"/>
          </a:p>
        </p:txBody>
      </p:sp>
      <p:grpSp>
        <p:nvGrpSpPr>
          <p:cNvPr id="13" name="组合 12">
            <a:extLst>
              <a:ext uri="{FF2B5EF4-FFF2-40B4-BE49-F238E27FC236}">
                <a16:creationId xmlns:a16="http://schemas.microsoft.com/office/drawing/2014/main" id="{CA0BF243-BBBB-45B4-9664-2B2F9FD78E86}"/>
              </a:ext>
            </a:extLst>
          </p:cNvPr>
          <p:cNvGrpSpPr/>
          <p:nvPr userDrawn="1"/>
        </p:nvGrpSpPr>
        <p:grpSpPr>
          <a:xfrm>
            <a:off x="-1" y="6548011"/>
            <a:ext cx="12192001" cy="309989"/>
            <a:chOff x="0" y="6564501"/>
            <a:chExt cx="9144000" cy="292903"/>
          </a:xfrm>
        </p:grpSpPr>
        <p:sp>
          <p:nvSpPr>
            <p:cNvPr id="14" name="矩形 13">
              <a:extLst>
                <a:ext uri="{FF2B5EF4-FFF2-40B4-BE49-F238E27FC236}">
                  <a16:creationId xmlns:a16="http://schemas.microsoft.com/office/drawing/2014/main" id="{C6672294-FD4D-4C29-8C6B-A90ACA13CEBB}"/>
                </a:ext>
              </a:extLst>
            </p:cNvPr>
            <p:cNvSpPr/>
            <p:nvPr/>
          </p:nvSpPr>
          <p:spPr>
            <a:xfrm>
              <a:off x="8854294" y="6564501"/>
              <a:ext cx="289706" cy="288000"/>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5" name="矩形 14">
              <a:extLst>
                <a:ext uri="{FF2B5EF4-FFF2-40B4-BE49-F238E27FC236}">
                  <a16:creationId xmlns:a16="http://schemas.microsoft.com/office/drawing/2014/main" id="{9DAEB5F5-FCBA-40A1-8B8D-941D4F65269A}"/>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6" name="灯片编号占位符 5">
            <a:extLst>
              <a:ext uri="{FF2B5EF4-FFF2-40B4-BE49-F238E27FC236}">
                <a16:creationId xmlns:a16="http://schemas.microsoft.com/office/drawing/2014/main" id="{E22416C1-5B92-4E1F-B2B5-122D5CDBC73C}"/>
              </a:ext>
            </a:extLst>
          </p:cNvPr>
          <p:cNvSpPr txBox="1"/>
          <p:nvPr userDrawn="1"/>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a:t>
            </a:fld>
            <a:endParaRPr lang="zh-HK" altLang="en-US" sz="1600" dirty="0">
              <a:solidFill>
                <a:schemeClr val="bg1"/>
              </a:solidFill>
            </a:endParaRPr>
          </a:p>
        </p:txBody>
      </p:sp>
    </p:spTree>
    <p:extLst>
      <p:ext uri="{BB962C8B-B14F-4D97-AF65-F5344CB8AC3E}">
        <p14:creationId xmlns:p14="http://schemas.microsoft.com/office/powerpoint/2010/main" val="2309809957"/>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E40BDA6-FB1E-4C60-AF08-640F56201863}" type="datetime1">
              <a:rPr lang="zh-HK" altLang="en-US" smtClean="0">
                <a:solidFill>
                  <a:prstClr val="black">
                    <a:tint val="75000"/>
                  </a:prstClr>
                </a:solidFill>
              </a:rPr>
              <a:t>7/10/2025</a:t>
            </a:fld>
            <a:endParaRPr lang="zh-HK" altLang="en-US">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HK" altLang="en-US">
              <a:solidFill>
                <a:prstClr val="black">
                  <a:tint val="75000"/>
                </a:prstClr>
              </a:solidFill>
            </a:endParaRPr>
          </a:p>
        </p:txBody>
      </p:sp>
      <p:sp>
        <p:nvSpPr>
          <p:cNvPr id="6" name="Slide Number Placeholder 5"/>
          <p:cNvSpPr>
            <a:spLocks noGrp="1"/>
          </p:cNvSpPr>
          <p:nvPr>
            <p:ph type="sldNum" sz="quarter" idx="4"/>
          </p:nvPr>
        </p:nvSpPr>
        <p:spPr>
          <a:xfrm>
            <a:off x="11712000" y="6421664"/>
            <a:ext cx="367200" cy="365125"/>
          </a:xfrm>
          <a:prstGeom prst="rect">
            <a:avLst/>
          </a:prstGeom>
        </p:spPr>
        <p:txBody>
          <a:bodyPr vert="horz" lIns="91440" tIns="45720" rIns="91440" bIns="45720" rtlCol="0" anchor="ctr"/>
          <a:lstStyle>
            <a:lvl1pPr algn="r">
              <a:defRPr sz="1200">
                <a:solidFill>
                  <a:schemeClr val="bg1"/>
                </a:solidFill>
              </a:defRPr>
            </a:lvl1pPr>
          </a:lstStyle>
          <a:p>
            <a:fld id="{8592E714-8771-4256-B120-A1444CD7D5F3}" type="slidenum">
              <a:rPr lang="zh-HK" altLang="en-US" smtClean="0"/>
              <a:pPr/>
              <a:t>‹#›</a:t>
            </a:fld>
            <a:endParaRPr lang="zh-HK" altLang="en-US" dirty="0"/>
          </a:p>
        </p:txBody>
      </p:sp>
    </p:spTree>
    <p:extLst>
      <p:ext uri="{BB962C8B-B14F-4D97-AF65-F5344CB8AC3E}">
        <p14:creationId xmlns:p14="http://schemas.microsoft.com/office/powerpoint/2010/main" val="2975858898"/>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tags" Target="../tags/tag9.xml"/><Relationship Id="rId13" Type="http://schemas.openxmlformats.org/officeDocument/2006/relationships/notesSlide" Target="../notesSlides/notesSlide1.xml"/><Relationship Id="rId3" Type="http://schemas.openxmlformats.org/officeDocument/2006/relationships/tags" Target="../tags/tag4.xml"/><Relationship Id="rId7" Type="http://schemas.openxmlformats.org/officeDocument/2006/relationships/tags" Target="../tags/tag8.xml"/><Relationship Id="rId12" Type="http://schemas.openxmlformats.org/officeDocument/2006/relationships/slideLayout" Target="../slideLayouts/slideLayout1.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tags" Target="../tags/tag7.xml"/><Relationship Id="rId11" Type="http://schemas.openxmlformats.org/officeDocument/2006/relationships/tags" Target="../tags/tag12.xml"/><Relationship Id="rId5" Type="http://schemas.openxmlformats.org/officeDocument/2006/relationships/tags" Target="../tags/tag6.xml"/><Relationship Id="rId10" Type="http://schemas.openxmlformats.org/officeDocument/2006/relationships/tags" Target="../tags/tag11.xml"/><Relationship Id="rId4" Type="http://schemas.openxmlformats.org/officeDocument/2006/relationships/tags" Target="../tags/tag5.xml"/><Relationship Id="rId9" Type="http://schemas.openxmlformats.org/officeDocument/2006/relationships/tags" Target="../tags/tag10.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8" Type="http://schemas.openxmlformats.org/officeDocument/2006/relationships/tags" Target="../tags/tag104.xml"/><Relationship Id="rId13" Type="http://schemas.openxmlformats.org/officeDocument/2006/relationships/tags" Target="../tags/tag109.xml"/><Relationship Id="rId18" Type="http://schemas.openxmlformats.org/officeDocument/2006/relationships/tags" Target="../tags/tag114.xml"/><Relationship Id="rId26" Type="http://schemas.openxmlformats.org/officeDocument/2006/relationships/tags" Target="../tags/tag122.xml"/><Relationship Id="rId3" Type="http://schemas.openxmlformats.org/officeDocument/2006/relationships/tags" Target="../tags/tag99.xml"/><Relationship Id="rId21" Type="http://schemas.openxmlformats.org/officeDocument/2006/relationships/tags" Target="../tags/tag117.xml"/><Relationship Id="rId7" Type="http://schemas.openxmlformats.org/officeDocument/2006/relationships/tags" Target="../tags/tag103.xml"/><Relationship Id="rId12" Type="http://schemas.openxmlformats.org/officeDocument/2006/relationships/tags" Target="../tags/tag108.xml"/><Relationship Id="rId17" Type="http://schemas.openxmlformats.org/officeDocument/2006/relationships/tags" Target="../tags/tag113.xml"/><Relationship Id="rId25" Type="http://schemas.openxmlformats.org/officeDocument/2006/relationships/tags" Target="../tags/tag121.xml"/><Relationship Id="rId2" Type="http://schemas.openxmlformats.org/officeDocument/2006/relationships/tags" Target="../tags/tag98.xml"/><Relationship Id="rId16" Type="http://schemas.openxmlformats.org/officeDocument/2006/relationships/tags" Target="../tags/tag112.xml"/><Relationship Id="rId20" Type="http://schemas.openxmlformats.org/officeDocument/2006/relationships/tags" Target="../tags/tag116.xml"/><Relationship Id="rId29" Type="http://schemas.openxmlformats.org/officeDocument/2006/relationships/slideLayout" Target="../slideLayouts/slideLayout18.xml"/><Relationship Id="rId1" Type="http://schemas.openxmlformats.org/officeDocument/2006/relationships/tags" Target="../tags/tag97.xml"/><Relationship Id="rId6" Type="http://schemas.openxmlformats.org/officeDocument/2006/relationships/tags" Target="../tags/tag102.xml"/><Relationship Id="rId11" Type="http://schemas.openxmlformats.org/officeDocument/2006/relationships/tags" Target="../tags/tag107.xml"/><Relationship Id="rId24" Type="http://schemas.openxmlformats.org/officeDocument/2006/relationships/tags" Target="../tags/tag120.xml"/><Relationship Id="rId32" Type="http://schemas.microsoft.com/office/2007/relationships/hdphoto" Target="../media/hdphoto1.wdp"/><Relationship Id="rId5" Type="http://schemas.openxmlformats.org/officeDocument/2006/relationships/tags" Target="../tags/tag101.xml"/><Relationship Id="rId15" Type="http://schemas.openxmlformats.org/officeDocument/2006/relationships/tags" Target="../tags/tag111.xml"/><Relationship Id="rId23" Type="http://schemas.openxmlformats.org/officeDocument/2006/relationships/tags" Target="../tags/tag119.xml"/><Relationship Id="rId28" Type="http://schemas.openxmlformats.org/officeDocument/2006/relationships/tags" Target="../tags/tag124.xml"/><Relationship Id="rId10" Type="http://schemas.openxmlformats.org/officeDocument/2006/relationships/tags" Target="../tags/tag106.xml"/><Relationship Id="rId19" Type="http://schemas.openxmlformats.org/officeDocument/2006/relationships/tags" Target="../tags/tag115.xml"/><Relationship Id="rId31" Type="http://schemas.openxmlformats.org/officeDocument/2006/relationships/image" Target="../media/image1.png"/><Relationship Id="rId4" Type="http://schemas.openxmlformats.org/officeDocument/2006/relationships/tags" Target="../tags/tag100.xml"/><Relationship Id="rId9" Type="http://schemas.openxmlformats.org/officeDocument/2006/relationships/tags" Target="../tags/tag105.xml"/><Relationship Id="rId14" Type="http://schemas.openxmlformats.org/officeDocument/2006/relationships/tags" Target="../tags/tag110.xml"/><Relationship Id="rId22" Type="http://schemas.openxmlformats.org/officeDocument/2006/relationships/tags" Target="../tags/tag118.xml"/><Relationship Id="rId27" Type="http://schemas.openxmlformats.org/officeDocument/2006/relationships/tags" Target="../tags/tag123.xml"/><Relationship Id="rId30"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tags" Target="../tags/tag126.xml"/><Relationship Id="rId1" Type="http://schemas.openxmlformats.org/officeDocument/2006/relationships/tags" Target="../tags/tag125.xml"/><Relationship Id="rId5" Type="http://schemas.openxmlformats.org/officeDocument/2006/relationships/image" Target="../media/image16.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tags" Target="../tags/tag128.xml"/><Relationship Id="rId1" Type="http://schemas.openxmlformats.org/officeDocument/2006/relationships/tags" Target="../tags/tag127.xml"/><Relationship Id="rId5" Type="http://schemas.openxmlformats.org/officeDocument/2006/relationships/image" Target="../media/image17.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tags" Target="../tags/tag130.xml"/><Relationship Id="rId1" Type="http://schemas.openxmlformats.org/officeDocument/2006/relationships/tags" Target="../tags/tag129.xml"/><Relationship Id="rId5" Type="http://schemas.openxmlformats.org/officeDocument/2006/relationships/image" Target="../media/image18.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tags" Target="../tags/tag132.xml"/><Relationship Id="rId1" Type="http://schemas.openxmlformats.org/officeDocument/2006/relationships/tags" Target="../tags/tag131.xml"/><Relationship Id="rId5" Type="http://schemas.openxmlformats.org/officeDocument/2006/relationships/image" Target="../media/image19.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8" Type="http://schemas.openxmlformats.org/officeDocument/2006/relationships/tags" Target="../tags/tag140.xml"/><Relationship Id="rId13" Type="http://schemas.openxmlformats.org/officeDocument/2006/relationships/tags" Target="../tags/tag145.xml"/><Relationship Id="rId18" Type="http://schemas.openxmlformats.org/officeDocument/2006/relationships/tags" Target="../tags/tag150.xml"/><Relationship Id="rId26" Type="http://schemas.openxmlformats.org/officeDocument/2006/relationships/tags" Target="../tags/tag158.xml"/><Relationship Id="rId3" Type="http://schemas.openxmlformats.org/officeDocument/2006/relationships/tags" Target="../tags/tag135.xml"/><Relationship Id="rId21" Type="http://schemas.openxmlformats.org/officeDocument/2006/relationships/tags" Target="../tags/tag153.xml"/><Relationship Id="rId7" Type="http://schemas.openxmlformats.org/officeDocument/2006/relationships/tags" Target="../tags/tag139.xml"/><Relationship Id="rId12" Type="http://schemas.openxmlformats.org/officeDocument/2006/relationships/tags" Target="../tags/tag144.xml"/><Relationship Id="rId17" Type="http://schemas.openxmlformats.org/officeDocument/2006/relationships/tags" Target="../tags/tag149.xml"/><Relationship Id="rId25" Type="http://schemas.openxmlformats.org/officeDocument/2006/relationships/tags" Target="../tags/tag157.xml"/><Relationship Id="rId2" Type="http://schemas.openxmlformats.org/officeDocument/2006/relationships/tags" Target="../tags/tag134.xml"/><Relationship Id="rId16" Type="http://schemas.openxmlformats.org/officeDocument/2006/relationships/tags" Target="../tags/tag148.xml"/><Relationship Id="rId20" Type="http://schemas.openxmlformats.org/officeDocument/2006/relationships/tags" Target="../tags/tag152.xml"/><Relationship Id="rId29" Type="http://schemas.openxmlformats.org/officeDocument/2006/relationships/slideLayout" Target="../slideLayouts/slideLayout18.xml"/><Relationship Id="rId1" Type="http://schemas.openxmlformats.org/officeDocument/2006/relationships/tags" Target="../tags/tag133.xml"/><Relationship Id="rId6" Type="http://schemas.openxmlformats.org/officeDocument/2006/relationships/tags" Target="../tags/tag138.xml"/><Relationship Id="rId11" Type="http://schemas.openxmlformats.org/officeDocument/2006/relationships/tags" Target="../tags/tag143.xml"/><Relationship Id="rId24" Type="http://schemas.openxmlformats.org/officeDocument/2006/relationships/tags" Target="../tags/tag156.xml"/><Relationship Id="rId32" Type="http://schemas.microsoft.com/office/2007/relationships/hdphoto" Target="../media/hdphoto1.wdp"/><Relationship Id="rId5" Type="http://schemas.openxmlformats.org/officeDocument/2006/relationships/tags" Target="../tags/tag137.xml"/><Relationship Id="rId15" Type="http://schemas.openxmlformats.org/officeDocument/2006/relationships/tags" Target="../tags/tag147.xml"/><Relationship Id="rId23" Type="http://schemas.openxmlformats.org/officeDocument/2006/relationships/tags" Target="../tags/tag155.xml"/><Relationship Id="rId28" Type="http://schemas.openxmlformats.org/officeDocument/2006/relationships/tags" Target="../tags/tag160.xml"/><Relationship Id="rId10" Type="http://schemas.openxmlformats.org/officeDocument/2006/relationships/tags" Target="../tags/tag142.xml"/><Relationship Id="rId19" Type="http://schemas.openxmlformats.org/officeDocument/2006/relationships/tags" Target="../tags/tag151.xml"/><Relationship Id="rId31" Type="http://schemas.openxmlformats.org/officeDocument/2006/relationships/image" Target="../media/image1.png"/><Relationship Id="rId4" Type="http://schemas.openxmlformats.org/officeDocument/2006/relationships/tags" Target="../tags/tag136.xml"/><Relationship Id="rId9" Type="http://schemas.openxmlformats.org/officeDocument/2006/relationships/tags" Target="../tags/tag141.xml"/><Relationship Id="rId14" Type="http://schemas.openxmlformats.org/officeDocument/2006/relationships/tags" Target="../tags/tag146.xml"/><Relationship Id="rId22" Type="http://schemas.openxmlformats.org/officeDocument/2006/relationships/tags" Target="../tags/tag154.xml"/><Relationship Id="rId27" Type="http://schemas.openxmlformats.org/officeDocument/2006/relationships/tags" Target="../tags/tag159.xml"/><Relationship Id="rId30"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13.xml"/><Relationship Id="rId4" Type="http://schemas.microsoft.com/office/2007/relationships/hdphoto" Target="../media/hdphoto1.wdp"/></Relationships>
</file>

<file path=ppt/slides/_rels/slide19.xml.rels><?xml version="1.0" encoding="UTF-8" standalone="yes"?>
<Relationships xmlns="http://schemas.openxmlformats.org/package/2006/relationships"><Relationship Id="rId8" Type="http://schemas.openxmlformats.org/officeDocument/2006/relationships/tags" Target="../tags/tag168.xml"/><Relationship Id="rId13" Type="http://schemas.openxmlformats.org/officeDocument/2006/relationships/tags" Target="../tags/tag173.xml"/><Relationship Id="rId18" Type="http://schemas.openxmlformats.org/officeDocument/2006/relationships/tags" Target="../tags/tag178.xml"/><Relationship Id="rId26" Type="http://schemas.openxmlformats.org/officeDocument/2006/relationships/tags" Target="../tags/tag186.xml"/><Relationship Id="rId3" Type="http://schemas.openxmlformats.org/officeDocument/2006/relationships/tags" Target="../tags/tag163.xml"/><Relationship Id="rId21" Type="http://schemas.openxmlformats.org/officeDocument/2006/relationships/tags" Target="../tags/tag181.xml"/><Relationship Id="rId7" Type="http://schemas.openxmlformats.org/officeDocument/2006/relationships/tags" Target="../tags/tag167.xml"/><Relationship Id="rId12" Type="http://schemas.openxmlformats.org/officeDocument/2006/relationships/tags" Target="../tags/tag172.xml"/><Relationship Id="rId17" Type="http://schemas.openxmlformats.org/officeDocument/2006/relationships/tags" Target="../tags/tag177.xml"/><Relationship Id="rId25" Type="http://schemas.openxmlformats.org/officeDocument/2006/relationships/tags" Target="../tags/tag185.xml"/><Relationship Id="rId2" Type="http://schemas.openxmlformats.org/officeDocument/2006/relationships/tags" Target="../tags/tag162.xml"/><Relationship Id="rId16" Type="http://schemas.openxmlformats.org/officeDocument/2006/relationships/tags" Target="../tags/tag176.xml"/><Relationship Id="rId20" Type="http://schemas.openxmlformats.org/officeDocument/2006/relationships/tags" Target="../tags/tag180.xml"/><Relationship Id="rId29" Type="http://schemas.openxmlformats.org/officeDocument/2006/relationships/slideLayout" Target="../slideLayouts/slideLayout18.xml"/><Relationship Id="rId1" Type="http://schemas.openxmlformats.org/officeDocument/2006/relationships/tags" Target="../tags/tag161.xml"/><Relationship Id="rId6" Type="http://schemas.openxmlformats.org/officeDocument/2006/relationships/tags" Target="../tags/tag166.xml"/><Relationship Id="rId11" Type="http://schemas.openxmlformats.org/officeDocument/2006/relationships/tags" Target="../tags/tag171.xml"/><Relationship Id="rId24" Type="http://schemas.openxmlformats.org/officeDocument/2006/relationships/tags" Target="../tags/tag184.xml"/><Relationship Id="rId32" Type="http://schemas.microsoft.com/office/2007/relationships/hdphoto" Target="../media/hdphoto1.wdp"/><Relationship Id="rId5" Type="http://schemas.openxmlformats.org/officeDocument/2006/relationships/tags" Target="../tags/tag165.xml"/><Relationship Id="rId15" Type="http://schemas.openxmlformats.org/officeDocument/2006/relationships/tags" Target="../tags/tag175.xml"/><Relationship Id="rId23" Type="http://schemas.openxmlformats.org/officeDocument/2006/relationships/tags" Target="../tags/tag183.xml"/><Relationship Id="rId28" Type="http://schemas.openxmlformats.org/officeDocument/2006/relationships/tags" Target="../tags/tag188.xml"/><Relationship Id="rId10" Type="http://schemas.openxmlformats.org/officeDocument/2006/relationships/tags" Target="../tags/tag170.xml"/><Relationship Id="rId19" Type="http://schemas.openxmlformats.org/officeDocument/2006/relationships/tags" Target="../tags/tag179.xml"/><Relationship Id="rId31" Type="http://schemas.openxmlformats.org/officeDocument/2006/relationships/image" Target="../media/image1.png"/><Relationship Id="rId4" Type="http://schemas.openxmlformats.org/officeDocument/2006/relationships/tags" Target="../tags/tag164.xml"/><Relationship Id="rId9" Type="http://schemas.openxmlformats.org/officeDocument/2006/relationships/tags" Target="../tags/tag169.xml"/><Relationship Id="rId14" Type="http://schemas.openxmlformats.org/officeDocument/2006/relationships/tags" Target="../tags/tag174.xml"/><Relationship Id="rId22" Type="http://schemas.openxmlformats.org/officeDocument/2006/relationships/tags" Target="../tags/tag182.xml"/><Relationship Id="rId27" Type="http://schemas.openxmlformats.org/officeDocument/2006/relationships/tags" Target="../tags/tag187.xml"/><Relationship Id="rId30"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8" Type="http://schemas.openxmlformats.org/officeDocument/2006/relationships/tags" Target="../tags/tag196.xml"/><Relationship Id="rId13" Type="http://schemas.openxmlformats.org/officeDocument/2006/relationships/tags" Target="../tags/tag201.xml"/><Relationship Id="rId18" Type="http://schemas.openxmlformats.org/officeDocument/2006/relationships/tags" Target="../tags/tag206.xml"/><Relationship Id="rId26" Type="http://schemas.openxmlformats.org/officeDocument/2006/relationships/tags" Target="../tags/tag214.xml"/><Relationship Id="rId3" Type="http://schemas.openxmlformats.org/officeDocument/2006/relationships/tags" Target="../tags/tag191.xml"/><Relationship Id="rId21" Type="http://schemas.openxmlformats.org/officeDocument/2006/relationships/tags" Target="../tags/tag209.xml"/><Relationship Id="rId7" Type="http://schemas.openxmlformats.org/officeDocument/2006/relationships/tags" Target="../tags/tag195.xml"/><Relationship Id="rId12" Type="http://schemas.openxmlformats.org/officeDocument/2006/relationships/tags" Target="../tags/tag200.xml"/><Relationship Id="rId17" Type="http://schemas.openxmlformats.org/officeDocument/2006/relationships/tags" Target="../tags/tag205.xml"/><Relationship Id="rId25" Type="http://schemas.openxmlformats.org/officeDocument/2006/relationships/tags" Target="../tags/tag213.xml"/><Relationship Id="rId2" Type="http://schemas.openxmlformats.org/officeDocument/2006/relationships/tags" Target="../tags/tag190.xml"/><Relationship Id="rId16" Type="http://schemas.openxmlformats.org/officeDocument/2006/relationships/tags" Target="../tags/tag204.xml"/><Relationship Id="rId20" Type="http://schemas.openxmlformats.org/officeDocument/2006/relationships/tags" Target="../tags/tag208.xml"/><Relationship Id="rId29" Type="http://schemas.openxmlformats.org/officeDocument/2006/relationships/slideLayout" Target="../slideLayouts/slideLayout18.xml"/><Relationship Id="rId1" Type="http://schemas.openxmlformats.org/officeDocument/2006/relationships/tags" Target="../tags/tag189.xml"/><Relationship Id="rId6" Type="http://schemas.openxmlformats.org/officeDocument/2006/relationships/tags" Target="../tags/tag194.xml"/><Relationship Id="rId11" Type="http://schemas.openxmlformats.org/officeDocument/2006/relationships/tags" Target="../tags/tag199.xml"/><Relationship Id="rId24" Type="http://schemas.openxmlformats.org/officeDocument/2006/relationships/tags" Target="../tags/tag212.xml"/><Relationship Id="rId32" Type="http://schemas.microsoft.com/office/2007/relationships/hdphoto" Target="../media/hdphoto1.wdp"/><Relationship Id="rId5" Type="http://schemas.openxmlformats.org/officeDocument/2006/relationships/tags" Target="../tags/tag193.xml"/><Relationship Id="rId15" Type="http://schemas.openxmlformats.org/officeDocument/2006/relationships/tags" Target="../tags/tag203.xml"/><Relationship Id="rId23" Type="http://schemas.openxmlformats.org/officeDocument/2006/relationships/tags" Target="../tags/tag211.xml"/><Relationship Id="rId28" Type="http://schemas.openxmlformats.org/officeDocument/2006/relationships/tags" Target="../tags/tag216.xml"/><Relationship Id="rId10" Type="http://schemas.openxmlformats.org/officeDocument/2006/relationships/tags" Target="../tags/tag198.xml"/><Relationship Id="rId19" Type="http://schemas.openxmlformats.org/officeDocument/2006/relationships/tags" Target="../tags/tag207.xml"/><Relationship Id="rId31" Type="http://schemas.openxmlformats.org/officeDocument/2006/relationships/image" Target="../media/image1.png"/><Relationship Id="rId4" Type="http://schemas.openxmlformats.org/officeDocument/2006/relationships/tags" Target="../tags/tag192.xml"/><Relationship Id="rId9" Type="http://schemas.openxmlformats.org/officeDocument/2006/relationships/tags" Target="../tags/tag197.xml"/><Relationship Id="rId14" Type="http://schemas.openxmlformats.org/officeDocument/2006/relationships/tags" Target="../tags/tag202.xml"/><Relationship Id="rId22" Type="http://schemas.openxmlformats.org/officeDocument/2006/relationships/tags" Target="../tags/tag210.xml"/><Relationship Id="rId27" Type="http://schemas.openxmlformats.org/officeDocument/2006/relationships/tags" Target="../tags/tag215.xml"/><Relationship Id="rId30"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8" Type="http://schemas.openxmlformats.org/officeDocument/2006/relationships/tags" Target="../tags/tag224.xml"/><Relationship Id="rId13" Type="http://schemas.openxmlformats.org/officeDocument/2006/relationships/tags" Target="../tags/tag229.xml"/><Relationship Id="rId18" Type="http://schemas.openxmlformats.org/officeDocument/2006/relationships/tags" Target="../tags/tag234.xml"/><Relationship Id="rId26" Type="http://schemas.openxmlformats.org/officeDocument/2006/relationships/tags" Target="../tags/tag242.xml"/><Relationship Id="rId3" Type="http://schemas.openxmlformats.org/officeDocument/2006/relationships/tags" Target="../tags/tag219.xml"/><Relationship Id="rId21" Type="http://schemas.openxmlformats.org/officeDocument/2006/relationships/tags" Target="../tags/tag237.xml"/><Relationship Id="rId7" Type="http://schemas.openxmlformats.org/officeDocument/2006/relationships/tags" Target="../tags/tag223.xml"/><Relationship Id="rId12" Type="http://schemas.openxmlformats.org/officeDocument/2006/relationships/tags" Target="../tags/tag228.xml"/><Relationship Id="rId17" Type="http://schemas.openxmlformats.org/officeDocument/2006/relationships/tags" Target="../tags/tag233.xml"/><Relationship Id="rId25" Type="http://schemas.openxmlformats.org/officeDocument/2006/relationships/tags" Target="../tags/tag241.xml"/><Relationship Id="rId2" Type="http://schemas.openxmlformats.org/officeDocument/2006/relationships/tags" Target="../tags/tag218.xml"/><Relationship Id="rId16" Type="http://schemas.openxmlformats.org/officeDocument/2006/relationships/tags" Target="../tags/tag232.xml"/><Relationship Id="rId20" Type="http://schemas.openxmlformats.org/officeDocument/2006/relationships/tags" Target="../tags/tag236.xml"/><Relationship Id="rId29" Type="http://schemas.openxmlformats.org/officeDocument/2006/relationships/slideLayout" Target="../slideLayouts/slideLayout18.xml"/><Relationship Id="rId1" Type="http://schemas.openxmlformats.org/officeDocument/2006/relationships/tags" Target="../tags/tag217.xml"/><Relationship Id="rId6" Type="http://schemas.openxmlformats.org/officeDocument/2006/relationships/tags" Target="../tags/tag222.xml"/><Relationship Id="rId11" Type="http://schemas.openxmlformats.org/officeDocument/2006/relationships/tags" Target="../tags/tag227.xml"/><Relationship Id="rId24" Type="http://schemas.openxmlformats.org/officeDocument/2006/relationships/tags" Target="../tags/tag240.xml"/><Relationship Id="rId32" Type="http://schemas.microsoft.com/office/2007/relationships/hdphoto" Target="../media/hdphoto1.wdp"/><Relationship Id="rId5" Type="http://schemas.openxmlformats.org/officeDocument/2006/relationships/tags" Target="../tags/tag221.xml"/><Relationship Id="rId15" Type="http://schemas.openxmlformats.org/officeDocument/2006/relationships/tags" Target="../tags/tag231.xml"/><Relationship Id="rId23" Type="http://schemas.openxmlformats.org/officeDocument/2006/relationships/tags" Target="../tags/tag239.xml"/><Relationship Id="rId28" Type="http://schemas.openxmlformats.org/officeDocument/2006/relationships/tags" Target="../tags/tag244.xml"/><Relationship Id="rId10" Type="http://schemas.openxmlformats.org/officeDocument/2006/relationships/tags" Target="../tags/tag226.xml"/><Relationship Id="rId19" Type="http://schemas.openxmlformats.org/officeDocument/2006/relationships/tags" Target="../tags/tag235.xml"/><Relationship Id="rId31" Type="http://schemas.openxmlformats.org/officeDocument/2006/relationships/image" Target="../media/image1.png"/><Relationship Id="rId4" Type="http://schemas.openxmlformats.org/officeDocument/2006/relationships/tags" Target="../tags/tag220.xml"/><Relationship Id="rId9" Type="http://schemas.openxmlformats.org/officeDocument/2006/relationships/tags" Target="../tags/tag225.xml"/><Relationship Id="rId14" Type="http://schemas.openxmlformats.org/officeDocument/2006/relationships/tags" Target="../tags/tag230.xml"/><Relationship Id="rId22" Type="http://schemas.openxmlformats.org/officeDocument/2006/relationships/tags" Target="../tags/tag238.xml"/><Relationship Id="rId27" Type="http://schemas.openxmlformats.org/officeDocument/2006/relationships/tags" Target="../tags/tag243.xml"/><Relationship Id="rId30"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3.xml"/><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8" Type="http://schemas.openxmlformats.org/officeDocument/2006/relationships/customXml" Target="../ink/ink3.xml"/><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24.xml"/><Relationship Id="rId1" Type="http://schemas.openxmlformats.org/officeDocument/2006/relationships/slideLayout" Target="../slideLayouts/slideLayout18.xml"/><Relationship Id="rId6" Type="http://schemas.openxmlformats.org/officeDocument/2006/relationships/image" Target="../media/image24.png"/><Relationship Id="rId5" Type="http://schemas.openxmlformats.org/officeDocument/2006/relationships/image" Target="../media/image23.png"/><Relationship Id="rId10" Type="http://schemas.openxmlformats.org/officeDocument/2006/relationships/image" Target="../media/image27.png"/><Relationship Id="rId4" Type="http://schemas.openxmlformats.org/officeDocument/2006/relationships/image" Target="../media/image22.png"/><Relationship Id="rId9" Type="http://schemas.openxmlformats.org/officeDocument/2006/relationships/image" Target="../media/image26.png"/></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5.xml"/><Relationship Id="rId1" Type="http://schemas.openxmlformats.org/officeDocument/2006/relationships/slideLayout" Target="../slideLayouts/slideLayout18.xml"/><Relationship Id="rId5" Type="http://schemas.openxmlformats.org/officeDocument/2006/relationships/image" Target="../media/image30.png"/><Relationship Id="rId4" Type="http://schemas.openxmlformats.org/officeDocument/2006/relationships/image" Target="../media/image29.png"/></Relationships>
</file>

<file path=ppt/slides/_rels/slide26.xml.rels><?xml version="1.0" encoding="UTF-8" standalone="yes"?>
<Relationships xmlns="http://schemas.openxmlformats.org/package/2006/relationships"><Relationship Id="rId8" Type="http://schemas.openxmlformats.org/officeDocument/2006/relationships/tags" Target="../tags/tag252.xml"/><Relationship Id="rId13" Type="http://schemas.openxmlformats.org/officeDocument/2006/relationships/tags" Target="../tags/tag257.xml"/><Relationship Id="rId18" Type="http://schemas.openxmlformats.org/officeDocument/2006/relationships/tags" Target="../tags/tag262.xml"/><Relationship Id="rId26" Type="http://schemas.openxmlformats.org/officeDocument/2006/relationships/tags" Target="../tags/tag270.xml"/><Relationship Id="rId3" Type="http://schemas.openxmlformats.org/officeDocument/2006/relationships/tags" Target="../tags/tag247.xml"/><Relationship Id="rId21" Type="http://schemas.openxmlformats.org/officeDocument/2006/relationships/tags" Target="../tags/tag265.xml"/><Relationship Id="rId7" Type="http://schemas.openxmlformats.org/officeDocument/2006/relationships/tags" Target="../tags/tag251.xml"/><Relationship Id="rId12" Type="http://schemas.openxmlformats.org/officeDocument/2006/relationships/tags" Target="../tags/tag256.xml"/><Relationship Id="rId17" Type="http://schemas.openxmlformats.org/officeDocument/2006/relationships/tags" Target="../tags/tag261.xml"/><Relationship Id="rId25" Type="http://schemas.openxmlformats.org/officeDocument/2006/relationships/tags" Target="../tags/tag269.xml"/><Relationship Id="rId2" Type="http://schemas.openxmlformats.org/officeDocument/2006/relationships/tags" Target="../tags/tag246.xml"/><Relationship Id="rId16" Type="http://schemas.openxmlformats.org/officeDocument/2006/relationships/tags" Target="../tags/tag260.xml"/><Relationship Id="rId20" Type="http://schemas.openxmlformats.org/officeDocument/2006/relationships/tags" Target="../tags/tag264.xml"/><Relationship Id="rId29" Type="http://schemas.openxmlformats.org/officeDocument/2006/relationships/slideLayout" Target="../slideLayouts/slideLayout18.xml"/><Relationship Id="rId1" Type="http://schemas.openxmlformats.org/officeDocument/2006/relationships/tags" Target="../tags/tag245.xml"/><Relationship Id="rId6" Type="http://schemas.openxmlformats.org/officeDocument/2006/relationships/tags" Target="../tags/tag250.xml"/><Relationship Id="rId11" Type="http://schemas.openxmlformats.org/officeDocument/2006/relationships/tags" Target="../tags/tag255.xml"/><Relationship Id="rId24" Type="http://schemas.openxmlformats.org/officeDocument/2006/relationships/tags" Target="../tags/tag268.xml"/><Relationship Id="rId32" Type="http://schemas.microsoft.com/office/2007/relationships/hdphoto" Target="../media/hdphoto1.wdp"/><Relationship Id="rId5" Type="http://schemas.openxmlformats.org/officeDocument/2006/relationships/tags" Target="../tags/tag249.xml"/><Relationship Id="rId15" Type="http://schemas.openxmlformats.org/officeDocument/2006/relationships/tags" Target="../tags/tag259.xml"/><Relationship Id="rId23" Type="http://schemas.openxmlformats.org/officeDocument/2006/relationships/tags" Target="../tags/tag267.xml"/><Relationship Id="rId28" Type="http://schemas.openxmlformats.org/officeDocument/2006/relationships/tags" Target="../tags/tag272.xml"/><Relationship Id="rId10" Type="http://schemas.openxmlformats.org/officeDocument/2006/relationships/tags" Target="../tags/tag254.xml"/><Relationship Id="rId19" Type="http://schemas.openxmlformats.org/officeDocument/2006/relationships/tags" Target="../tags/tag263.xml"/><Relationship Id="rId31" Type="http://schemas.openxmlformats.org/officeDocument/2006/relationships/image" Target="../media/image1.png"/><Relationship Id="rId4" Type="http://schemas.openxmlformats.org/officeDocument/2006/relationships/tags" Target="../tags/tag248.xml"/><Relationship Id="rId9" Type="http://schemas.openxmlformats.org/officeDocument/2006/relationships/tags" Target="../tags/tag253.xml"/><Relationship Id="rId14" Type="http://schemas.openxmlformats.org/officeDocument/2006/relationships/tags" Target="../tags/tag258.xml"/><Relationship Id="rId22" Type="http://schemas.openxmlformats.org/officeDocument/2006/relationships/tags" Target="../tags/tag266.xml"/><Relationship Id="rId27" Type="http://schemas.openxmlformats.org/officeDocument/2006/relationships/tags" Target="../tags/tag271.xml"/><Relationship Id="rId30"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tags" Target="../tags/tag274.xml"/><Relationship Id="rId1" Type="http://schemas.openxmlformats.org/officeDocument/2006/relationships/tags" Target="../tags/tag273.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tags" Target="../tags/tag276.xml"/><Relationship Id="rId1" Type="http://schemas.openxmlformats.org/officeDocument/2006/relationships/tags" Target="../tags/tag275.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tags" Target="../tags/tag278.xml"/><Relationship Id="rId1" Type="http://schemas.openxmlformats.org/officeDocument/2006/relationships/tags" Target="../tags/tag277.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8" Type="http://schemas.openxmlformats.org/officeDocument/2006/relationships/tags" Target="../tags/tag20.xml"/><Relationship Id="rId13" Type="http://schemas.openxmlformats.org/officeDocument/2006/relationships/tags" Target="../tags/tag25.xml"/><Relationship Id="rId18" Type="http://schemas.openxmlformats.org/officeDocument/2006/relationships/tags" Target="../tags/tag30.xml"/><Relationship Id="rId26" Type="http://schemas.openxmlformats.org/officeDocument/2006/relationships/tags" Target="../tags/tag38.xml"/><Relationship Id="rId3" Type="http://schemas.openxmlformats.org/officeDocument/2006/relationships/tags" Target="../tags/tag15.xml"/><Relationship Id="rId21" Type="http://schemas.openxmlformats.org/officeDocument/2006/relationships/tags" Target="../tags/tag33.xml"/><Relationship Id="rId7" Type="http://schemas.openxmlformats.org/officeDocument/2006/relationships/tags" Target="../tags/tag19.xml"/><Relationship Id="rId12" Type="http://schemas.openxmlformats.org/officeDocument/2006/relationships/tags" Target="../tags/tag24.xml"/><Relationship Id="rId17" Type="http://schemas.openxmlformats.org/officeDocument/2006/relationships/tags" Target="../tags/tag29.xml"/><Relationship Id="rId25" Type="http://schemas.openxmlformats.org/officeDocument/2006/relationships/tags" Target="../tags/tag37.xml"/><Relationship Id="rId2" Type="http://schemas.openxmlformats.org/officeDocument/2006/relationships/tags" Target="../tags/tag14.xml"/><Relationship Id="rId16" Type="http://schemas.openxmlformats.org/officeDocument/2006/relationships/tags" Target="../tags/tag28.xml"/><Relationship Id="rId20" Type="http://schemas.openxmlformats.org/officeDocument/2006/relationships/tags" Target="../tags/tag32.xml"/><Relationship Id="rId29" Type="http://schemas.openxmlformats.org/officeDocument/2006/relationships/slideLayout" Target="../slideLayouts/slideLayout18.xml"/><Relationship Id="rId1" Type="http://schemas.openxmlformats.org/officeDocument/2006/relationships/tags" Target="../tags/tag13.xml"/><Relationship Id="rId6" Type="http://schemas.openxmlformats.org/officeDocument/2006/relationships/tags" Target="../tags/tag18.xml"/><Relationship Id="rId11" Type="http://schemas.openxmlformats.org/officeDocument/2006/relationships/tags" Target="../tags/tag23.xml"/><Relationship Id="rId24" Type="http://schemas.openxmlformats.org/officeDocument/2006/relationships/tags" Target="../tags/tag36.xml"/><Relationship Id="rId32" Type="http://schemas.microsoft.com/office/2007/relationships/hdphoto" Target="../media/hdphoto1.wdp"/><Relationship Id="rId5" Type="http://schemas.openxmlformats.org/officeDocument/2006/relationships/tags" Target="../tags/tag17.xml"/><Relationship Id="rId15" Type="http://schemas.openxmlformats.org/officeDocument/2006/relationships/tags" Target="../tags/tag27.xml"/><Relationship Id="rId23" Type="http://schemas.openxmlformats.org/officeDocument/2006/relationships/tags" Target="../tags/tag35.xml"/><Relationship Id="rId28" Type="http://schemas.openxmlformats.org/officeDocument/2006/relationships/tags" Target="../tags/tag40.xml"/><Relationship Id="rId10" Type="http://schemas.openxmlformats.org/officeDocument/2006/relationships/tags" Target="../tags/tag22.xml"/><Relationship Id="rId19" Type="http://schemas.openxmlformats.org/officeDocument/2006/relationships/tags" Target="../tags/tag31.xml"/><Relationship Id="rId31" Type="http://schemas.openxmlformats.org/officeDocument/2006/relationships/image" Target="../media/image1.png"/><Relationship Id="rId4" Type="http://schemas.openxmlformats.org/officeDocument/2006/relationships/tags" Target="../tags/tag16.xml"/><Relationship Id="rId9" Type="http://schemas.openxmlformats.org/officeDocument/2006/relationships/tags" Target="../tags/tag21.xml"/><Relationship Id="rId14" Type="http://schemas.openxmlformats.org/officeDocument/2006/relationships/tags" Target="../tags/tag26.xml"/><Relationship Id="rId22" Type="http://schemas.openxmlformats.org/officeDocument/2006/relationships/tags" Target="../tags/tag34.xml"/><Relationship Id="rId27" Type="http://schemas.openxmlformats.org/officeDocument/2006/relationships/tags" Target="../tags/tag39.xml"/><Relationship Id="rId30"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tags" Target="../tags/tag280.xml"/><Relationship Id="rId1" Type="http://schemas.openxmlformats.org/officeDocument/2006/relationships/tags" Target="../tags/tag279.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8" Type="http://schemas.openxmlformats.org/officeDocument/2006/relationships/tags" Target="../tags/tag288.xml"/><Relationship Id="rId13" Type="http://schemas.openxmlformats.org/officeDocument/2006/relationships/tags" Target="../tags/tag293.xml"/><Relationship Id="rId18" Type="http://schemas.openxmlformats.org/officeDocument/2006/relationships/tags" Target="../tags/tag298.xml"/><Relationship Id="rId26" Type="http://schemas.openxmlformats.org/officeDocument/2006/relationships/tags" Target="../tags/tag306.xml"/><Relationship Id="rId3" Type="http://schemas.openxmlformats.org/officeDocument/2006/relationships/tags" Target="../tags/tag283.xml"/><Relationship Id="rId21" Type="http://schemas.openxmlformats.org/officeDocument/2006/relationships/tags" Target="../tags/tag301.xml"/><Relationship Id="rId7" Type="http://schemas.openxmlformats.org/officeDocument/2006/relationships/tags" Target="../tags/tag287.xml"/><Relationship Id="rId12" Type="http://schemas.openxmlformats.org/officeDocument/2006/relationships/tags" Target="../tags/tag292.xml"/><Relationship Id="rId17" Type="http://schemas.openxmlformats.org/officeDocument/2006/relationships/tags" Target="../tags/tag297.xml"/><Relationship Id="rId25" Type="http://schemas.openxmlformats.org/officeDocument/2006/relationships/tags" Target="../tags/tag305.xml"/><Relationship Id="rId2" Type="http://schemas.openxmlformats.org/officeDocument/2006/relationships/tags" Target="../tags/tag282.xml"/><Relationship Id="rId16" Type="http://schemas.openxmlformats.org/officeDocument/2006/relationships/tags" Target="../tags/tag296.xml"/><Relationship Id="rId20" Type="http://schemas.openxmlformats.org/officeDocument/2006/relationships/tags" Target="../tags/tag300.xml"/><Relationship Id="rId29" Type="http://schemas.openxmlformats.org/officeDocument/2006/relationships/slideLayout" Target="../slideLayouts/slideLayout18.xml"/><Relationship Id="rId1" Type="http://schemas.openxmlformats.org/officeDocument/2006/relationships/tags" Target="../tags/tag281.xml"/><Relationship Id="rId6" Type="http://schemas.openxmlformats.org/officeDocument/2006/relationships/tags" Target="../tags/tag286.xml"/><Relationship Id="rId11" Type="http://schemas.openxmlformats.org/officeDocument/2006/relationships/tags" Target="../tags/tag291.xml"/><Relationship Id="rId24" Type="http://schemas.openxmlformats.org/officeDocument/2006/relationships/tags" Target="../tags/tag304.xml"/><Relationship Id="rId32" Type="http://schemas.microsoft.com/office/2007/relationships/hdphoto" Target="../media/hdphoto1.wdp"/><Relationship Id="rId5" Type="http://schemas.openxmlformats.org/officeDocument/2006/relationships/tags" Target="../tags/tag285.xml"/><Relationship Id="rId15" Type="http://schemas.openxmlformats.org/officeDocument/2006/relationships/tags" Target="../tags/tag295.xml"/><Relationship Id="rId23" Type="http://schemas.openxmlformats.org/officeDocument/2006/relationships/tags" Target="../tags/tag303.xml"/><Relationship Id="rId28" Type="http://schemas.openxmlformats.org/officeDocument/2006/relationships/tags" Target="../tags/tag308.xml"/><Relationship Id="rId10" Type="http://schemas.openxmlformats.org/officeDocument/2006/relationships/tags" Target="../tags/tag290.xml"/><Relationship Id="rId19" Type="http://schemas.openxmlformats.org/officeDocument/2006/relationships/tags" Target="../tags/tag299.xml"/><Relationship Id="rId31" Type="http://schemas.openxmlformats.org/officeDocument/2006/relationships/image" Target="../media/image1.png"/><Relationship Id="rId4" Type="http://schemas.openxmlformats.org/officeDocument/2006/relationships/tags" Target="../tags/tag284.xml"/><Relationship Id="rId9" Type="http://schemas.openxmlformats.org/officeDocument/2006/relationships/tags" Target="../tags/tag289.xml"/><Relationship Id="rId14" Type="http://schemas.openxmlformats.org/officeDocument/2006/relationships/tags" Target="../tags/tag294.xml"/><Relationship Id="rId22" Type="http://schemas.openxmlformats.org/officeDocument/2006/relationships/tags" Target="../tags/tag302.xml"/><Relationship Id="rId27" Type="http://schemas.openxmlformats.org/officeDocument/2006/relationships/tags" Target="../tags/tag307.xml"/><Relationship Id="rId30"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13.xml"/><Relationship Id="rId4" Type="http://schemas.microsoft.com/office/2007/relationships/hdphoto" Target="../media/hdphoto1.wdp"/></Relationships>
</file>

<file path=ppt/slides/_rels/slide34.xml.rels><?xml version="1.0" encoding="UTF-8" standalone="yes"?>
<Relationships xmlns="http://schemas.openxmlformats.org/package/2006/relationships"><Relationship Id="rId8" Type="http://schemas.openxmlformats.org/officeDocument/2006/relationships/tags" Target="../tags/tag316.xml"/><Relationship Id="rId13" Type="http://schemas.openxmlformats.org/officeDocument/2006/relationships/tags" Target="../tags/tag321.xml"/><Relationship Id="rId18" Type="http://schemas.openxmlformats.org/officeDocument/2006/relationships/tags" Target="../tags/tag326.xml"/><Relationship Id="rId26" Type="http://schemas.openxmlformats.org/officeDocument/2006/relationships/tags" Target="../tags/tag334.xml"/><Relationship Id="rId3" Type="http://schemas.openxmlformats.org/officeDocument/2006/relationships/tags" Target="../tags/tag311.xml"/><Relationship Id="rId21" Type="http://schemas.openxmlformats.org/officeDocument/2006/relationships/tags" Target="../tags/tag329.xml"/><Relationship Id="rId7" Type="http://schemas.openxmlformats.org/officeDocument/2006/relationships/tags" Target="../tags/tag315.xml"/><Relationship Id="rId12" Type="http://schemas.openxmlformats.org/officeDocument/2006/relationships/tags" Target="../tags/tag320.xml"/><Relationship Id="rId17" Type="http://schemas.openxmlformats.org/officeDocument/2006/relationships/tags" Target="../tags/tag325.xml"/><Relationship Id="rId25" Type="http://schemas.openxmlformats.org/officeDocument/2006/relationships/tags" Target="../tags/tag333.xml"/><Relationship Id="rId2" Type="http://schemas.openxmlformats.org/officeDocument/2006/relationships/tags" Target="../tags/tag310.xml"/><Relationship Id="rId16" Type="http://schemas.openxmlformats.org/officeDocument/2006/relationships/tags" Target="../tags/tag324.xml"/><Relationship Id="rId20" Type="http://schemas.openxmlformats.org/officeDocument/2006/relationships/tags" Target="../tags/tag328.xml"/><Relationship Id="rId29" Type="http://schemas.openxmlformats.org/officeDocument/2006/relationships/slideLayout" Target="../slideLayouts/slideLayout18.xml"/><Relationship Id="rId1" Type="http://schemas.openxmlformats.org/officeDocument/2006/relationships/tags" Target="../tags/tag309.xml"/><Relationship Id="rId6" Type="http://schemas.openxmlformats.org/officeDocument/2006/relationships/tags" Target="../tags/tag314.xml"/><Relationship Id="rId11" Type="http://schemas.openxmlformats.org/officeDocument/2006/relationships/tags" Target="../tags/tag319.xml"/><Relationship Id="rId24" Type="http://schemas.openxmlformats.org/officeDocument/2006/relationships/tags" Target="../tags/tag332.xml"/><Relationship Id="rId32" Type="http://schemas.microsoft.com/office/2007/relationships/hdphoto" Target="../media/hdphoto1.wdp"/><Relationship Id="rId5" Type="http://schemas.openxmlformats.org/officeDocument/2006/relationships/tags" Target="../tags/tag313.xml"/><Relationship Id="rId15" Type="http://schemas.openxmlformats.org/officeDocument/2006/relationships/tags" Target="../tags/tag323.xml"/><Relationship Id="rId23" Type="http://schemas.openxmlformats.org/officeDocument/2006/relationships/tags" Target="../tags/tag331.xml"/><Relationship Id="rId28" Type="http://schemas.openxmlformats.org/officeDocument/2006/relationships/tags" Target="../tags/tag336.xml"/><Relationship Id="rId10" Type="http://schemas.openxmlformats.org/officeDocument/2006/relationships/tags" Target="../tags/tag318.xml"/><Relationship Id="rId19" Type="http://schemas.openxmlformats.org/officeDocument/2006/relationships/tags" Target="../tags/tag327.xml"/><Relationship Id="rId31" Type="http://schemas.openxmlformats.org/officeDocument/2006/relationships/image" Target="../media/image1.png"/><Relationship Id="rId4" Type="http://schemas.openxmlformats.org/officeDocument/2006/relationships/tags" Target="../tags/tag312.xml"/><Relationship Id="rId9" Type="http://schemas.openxmlformats.org/officeDocument/2006/relationships/tags" Target="../tags/tag317.xml"/><Relationship Id="rId14" Type="http://schemas.openxmlformats.org/officeDocument/2006/relationships/tags" Target="../tags/tag322.xml"/><Relationship Id="rId22" Type="http://schemas.openxmlformats.org/officeDocument/2006/relationships/tags" Target="../tags/tag330.xml"/><Relationship Id="rId27" Type="http://schemas.openxmlformats.org/officeDocument/2006/relationships/tags" Target="../tags/tag335.xml"/><Relationship Id="rId30"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8" Type="http://schemas.openxmlformats.org/officeDocument/2006/relationships/tags" Target="../tags/tag344.xml"/><Relationship Id="rId13" Type="http://schemas.openxmlformats.org/officeDocument/2006/relationships/tags" Target="../tags/tag349.xml"/><Relationship Id="rId18" Type="http://schemas.openxmlformats.org/officeDocument/2006/relationships/tags" Target="../tags/tag354.xml"/><Relationship Id="rId26" Type="http://schemas.openxmlformats.org/officeDocument/2006/relationships/tags" Target="../tags/tag362.xml"/><Relationship Id="rId3" Type="http://schemas.openxmlformats.org/officeDocument/2006/relationships/tags" Target="../tags/tag339.xml"/><Relationship Id="rId21" Type="http://schemas.openxmlformats.org/officeDocument/2006/relationships/tags" Target="../tags/tag357.xml"/><Relationship Id="rId7" Type="http://schemas.openxmlformats.org/officeDocument/2006/relationships/tags" Target="../tags/tag343.xml"/><Relationship Id="rId12" Type="http://schemas.openxmlformats.org/officeDocument/2006/relationships/tags" Target="../tags/tag348.xml"/><Relationship Id="rId17" Type="http://schemas.openxmlformats.org/officeDocument/2006/relationships/tags" Target="../tags/tag353.xml"/><Relationship Id="rId25" Type="http://schemas.openxmlformats.org/officeDocument/2006/relationships/tags" Target="../tags/tag361.xml"/><Relationship Id="rId2" Type="http://schemas.openxmlformats.org/officeDocument/2006/relationships/tags" Target="../tags/tag338.xml"/><Relationship Id="rId16" Type="http://schemas.openxmlformats.org/officeDocument/2006/relationships/tags" Target="../tags/tag352.xml"/><Relationship Id="rId20" Type="http://schemas.openxmlformats.org/officeDocument/2006/relationships/tags" Target="../tags/tag356.xml"/><Relationship Id="rId29" Type="http://schemas.openxmlformats.org/officeDocument/2006/relationships/slideLayout" Target="../slideLayouts/slideLayout18.xml"/><Relationship Id="rId1" Type="http://schemas.openxmlformats.org/officeDocument/2006/relationships/tags" Target="../tags/tag337.xml"/><Relationship Id="rId6" Type="http://schemas.openxmlformats.org/officeDocument/2006/relationships/tags" Target="../tags/tag342.xml"/><Relationship Id="rId11" Type="http://schemas.openxmlformats.org/officeDocument/2006/relationships/tags" Target="../tags/tag347.xml"/><Relationship Id="rId24" Type="http://schemas.openxmlformats.org/officeDocument/2006/relationships/tags" Target="../tags/tag360.xml"/><Relationship Id="rId32" Type="http://schemas.microsoft.com/office/2007/relationships/hdphoto" Target="../media/hdphoto1.wdp"/><Relationship Id="rId5" Type="http://schemas.openxmlformats.org/officeDocument/2006/relationships/tags" Target="../tags/tag341.xml"/><Relationship Id="rId15" Type="http://schemas.openxmlformats.org/officeDocument/2006/relationships/tags" Target="../tags/tag351.xml"/><Relationship Id="rId23" Type="http://schemas.openxmlformats.org/officeDocument/2006/relationships/tags" Target="../tags/tag359.xml"/><Relationship Id="rId28" Type="http://schemas.openxmlformats.org/officeDocument/2006/relationships/tags" Target="../tags/tag364.xml"/><Relationship Id="rId10" Type="http://schemas.openxmlformats.org/officeDocument/2006/relationships/tags" Target="../tags/tag346.xml"/><Relationship Id="rId19" Type="http://schemas.openxmlformats.org/officeDocument/2006/relationships/tags" Target="../tags/tag355.xml"/><Relationship Id="rId31" Type="http://schemas.openxmlformats.org/officeDocument/2006/relationships/image" Target="../media/image1.png"/><Relationship Id="rId4" Type="http://schemas.openxmlformats.org/officeDocument/2006/relationships/tags" Target="../tags/tag340.xml"/><Relationship Id="rId9" Type="http://schemas.openxmlformats.org/officeDocument/2006/relationships/tags" Target="../tags/tag345.xml"/><Relationship Id="rId14" Type="http://schemas.openxmlformats.org/officeDocument/2006/relationships/tags" Target="../tags/tag350.xml"/><Relationship Id="rId22" Type="http://schemas.openxmlformats.org/officeDocument/2006/relationships/tags" Target="../tags/tag358.xml"/><Relationship Id="rId27" Type="http://schemas.openxmlformats.org/officeDocument/2006/relationships/tags" Target="../tags/tag363.xml"/><Relationship Id="rId30"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8.xml"/></Relationships>
</file>

<file path=ppt/slides/_rels/slide37.xml.rels><?xml version="1.0" encoding="UTF-8" standalone="yes"?>
<Relationships xmlns="http://schemas.openxmlformats.org/package/2006/relationships"><Relationship Id="rId8" Type="http://schemas.openxmlformats.org/officeDocument/2006/relationships/tags" Target="../tags/tag372.xml"/><Relationship Id="rId13" Type="http://schemas.openxmlformats.org/officeDocument/2006/relationships/tags" Target="../tags/tag377.xml"/><Relationship Id="rId18" Type="http://schemas.openxmlformats.org/officeDocument/2006/relationships/tags" Target="../tags/tag382.xml"/><Relationship Id="rId26" Type="http://schemas.openxmlformats.org/officeDocument/2006/relationships/tags" Target="../tags/tag390.xml"/><Relationship Id="rId3" Type="http://schemas.openxmlformats.org/officeDocument/2006/relationships/tags" Target="../tags/tag367.xml"/><Relationship Id="rId21" Type="http://schemas.openxmlformats.org/officeDocument/2006/relationships/tags" Target="../tags/tag385.xml"/><Relationship Id="rId7" Type="http://schemas.openxmlformats.org/officeDocument/2006/relationships/tags" Target="../tags/tag371.xml"/><Relationship Id="rId12" Type="http://schemas.openxmlformats.org/officeDocument/2006/relationships/tags" Target="../tags/tag376.xml"/><Relationship Id="rId17" Type="http://schemas.openxmlformats.org/officeDocument/2006/relationships/tags" Target="../tags/tag381.xml"/><Relationship Id="rId25" Type="http://schemas.openxmlformats.org/officeDocument/2006/relationships/tags" Target="../tags/tag389.xml"/><Relationship Id="rId2" Type="http://schemas.openxmlformats.org/officeDocument/2006/relationships/tags" Target="../tags/tag366.xml"/><Relationship Id="rId16" Type="http://schemas.openxmlformats.org/officeDocument/2006/relationships/tags" Target="../tags/tag380.xml"/><Relationship Id="rId20" Type="http://schemas.openxmlformats.org/officeDocument/2006/relationships/tags" Target="../tags/tag384.xml"/><Relationship Id="rId29" Type="http://schemas.openxmlformats.org/officeDocument/2006/relationships/slideLayout" Target="../slideLayouts/slideLayout18.xml"/><Relationship Id="rId1" Type="http://schemas.openxmlformats.org/officeDocument/2006/relationships/tags" Target="../tags/tag365.xml"/><Relationship Id="rId6" Type="http://schemas.openxmlformats.org/officeDocument/2006/relationships/tags" Target="../tags/tag370.xml"/><Relationship Id="rId11" Type="http://schemas.openxmlformats.org/officeDocument/2006/relationships/tags" Target="../tags/tag375.xml"/><Relationship Id="rId24" Type="http://schemas.openxmlformats.org/officeDocument/2006/relationships/tags" Target="../tags/tag388.xml"/><Relationship Id="rId32" Type="http://schemas.microsoft.com/office/2007/relationships/hdphoto" Target="../media/hdphoto1.wdp"/><Relationship Id="rId5" Type="http://schemas.openxmlformats.org/officeDocument/2006/relationships/tags" Target="../tags/tag369.xml"/><Relationship Id="rId15" Type="http://schemas.openxmlformats.org/officeDocument/2006/relationships/tags" Target="../tags/tag379.xml"/><Relationship Id="rId23" Type="http://schemas.openxmlformats.org/officeDocument/2006/relationships/tags" Target="../tags/tag387.xml"/><Relationship Id="rId28" Type="http://schemas.openxmlformats.org/officeDocument/2006/relationships/tags" Target="../tags/tag392.xml"/><Relationship Id="rId10" Type="http://schemas.openxmlformats.org/officeDocument/2006/relationships/tags" Target="../tags/tag374.xml"/><Relationship Id="rId19" Type="http://schemas.openxmlformats.org/officeDocument/2006/relationships/tags" Target="../tags/tag383.xml"/><Relationship Id="rId31" Type="http://schemas.openxmlformats.org/officeDocument/2006/relationships/image" Target="../media/image1.png"/><Relationship Id="rId4" Type="http://schemas.openxmlformats.org/officeDocument/2006/relationships/tags" Target="../tags/tag368.xml"/><Relationship Id="rId9" Type="http://schemas.openxmlformats.org/officeDocument/2006/relationships/tags" Target="../tags/tag373.xml"/><Relationship Id="rId14" Type="http://schemas.openxmlformats.org/officeDocument/2006/relationships/tags" Target="../tags/tag378.xml"/><Relationship Id="rId22" Type="http://schemas.openxmlformats.org/officeDocument/2006/relationships/tags" Target="../tags/tag386.xml"/><Relationship Id="rId27" Type="http://schemas.openxmlformats.org/officeDocument/2006/relationships/tags" Target="../tags/tag391.xml"/><Relationship Id="rId30"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8.xml"/><Relationship Id="rId1" Type="http://schemas.openxmlformats.org/officeDocument/2006/relationships/slideLayout" Target="../slideLayouts/slideLayout18.xml"/><Relationship Id="rId4" Type="http://schemas.openxmlformats.org/officeDocument/2006/relationships/image" Target="../media/image40.png"/></Relationships>
</file>

<file path=ppt/slides/_rels/slide39.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notesSlide" Target="../notesSlides/notesSlide39.xml"/><Relationship Id="rId1" Type="http://schemas.openxmlformats.org/officeDocument/2006/relationships/slideLayout" Target="../slideLayouts/slideLayout18.xml"/><Relationship Id="rId6" Type="http://schemas.openxmlformats.org/officeDocument/2006/relationships/image" Target="../media/image44.png"/><Relationship Id="rId11" Type="http://schemas.openxmlformats.org/officeDocument/2006/relationships/image" Target="../media/image49.png"/><Relationship Id="rId5" Type="http://schemas.openxmlformats.org/officeDocument/2006/relationships/image" Target="../media/image43.png"/><Relationship Id="rId10" Type="http://schemas.openxmlformats.org/officeDocument/2006/relationships/image" Target="../media/image48.png"/><Relationship Id="rId4" Type="http://schemas.openxmlformats.org/officeDocument/2006/relationships/image" Target="../media/image42.png"/><Relationship Id="rId9" Type="http://schemas.openxmlformats.org/officeDocument/2006/relationships/image" Target="../media/image47.png"/></Relationships>
</file>

<file path=ppt/slides/_rels/slide4.xml.rels><?xml version="1.0" encoding="UTF-8" standalone="yes"?>
<Relationships xmlns="http://schemas.openxmlformats.org/package/2006/relationships"><Relationship Id="rId8" Type="http://schemas.openxmlformats.org/officeDocument/2006/relationships/tags" Target="../tags/tag48.xml"/><Relationship Id="rId13" Type="http://schemas.openxmlformats.org/officeDocument/2006/relationships/tags" Target="../tags/tag53.xml"/><Relationship Id="rId18" Type="http://schemas.openxmlformats.org/officeDocument/2006/relationships/tags" Target="../tags/tag58.xml"/><Relationship Id="rId26" Type="http://schemas.openxmlformats.org/officeDocument/2006/relationships/tags" Target="../tags/tag66.xml"/><Relationship Id="rId3" Type="http://schemas.openxmlformats.org/officeDocument/2006/relationships/tags" Target="../tags/tag43.xml"/><Relationship Id="rId21" Type="http://schemas.openxmlformats.org/officeDocument/2006/relationships/tags" Target="../tags/tag61.xml"/><Relationship Id="rId7" Type="http://schemas.openxmlformats.org/officeDocument/2006/relationships/tags" Target="../tags/tag47.xml"/><Relationship Id="rId12" Type="http://schemas.openxmlformats.org/officeDocument/2006/relationships/tags" Target="../tags/tag52.xml"/><Relationship Id="rId17" Type="http://schemas.openxmlformats.org/officeDocument/2006/relationships/tags" Target="../tags/tag57.xml"/><Relationship Id="rId25" Type="http://schemas.openxmlformats.org/officeDocument/2006/relationships/tags" Target="../tags/tag65.xml"/><Relationship Id="rId2" Type="http://schemas.openxmlformats.org/officeDocument/2006/relationships/tags" Target="../tags/tag42.xml"/><Relationship Id="rId16" Type="http://schemas.openxmlformats.org/officeDocument/2006/relationships/tags" Target="../tags/tag56.xml"/><Relationship Id="rId20" Type="http://schemas.openxmlformats.org/officeDocument/2006/relationships/tags" Target="../tags/tag60.xml"/><Relationship Id="rId29" Type="http://schemas.openxmlformats.org/officeDocument/2006/relationships/slideLayout" Target="../slideLayouts/slideLayout18.xml"/><Relationship Id="rId1" Type="http://schemas.openxmlformats.org/officeDocument/2006/relationships/tags" Target="../tags/tag41.xml"/><Relationship Id="rId6" Type="http://schemas.openxmlformats.org/officeDocument/2006/relationships/tags" Target="../tags/tag46.xml"/><Relationship Id="rId11" Type="http://schemas.openxmlformats.org/officeDocument/2006/relationships/tags" Target="../tags/tag51.xml"/><Relationship Id="rId24" Type="http://schemas.openxmlformats.org/officeDocument/2006/relationships/tags" Target="../tags/tag64.xml"/><Relationship Id="rId32" Type="http://schemas.microsoft.com/office/2007/relationships/hdphoto" Target="../media/hdphoto1.wdp"/><Relationship Id="rId5" Type="http://schemas.openxmlformats.org/officeDocument/2006/relationships/tags" Target="../tags/tag45.xml"/><Relationship Id="rId15" Type="http://schemas.openxmlformats.org/officeDocument/2006/relationships/tags" Target="../tags/tag55.xml"/><Relationship Id="rId23" Type="http://schemas.openxmlformats.org/officeDocument/2006/relationships/tags" Target="../tags/tag63.xml"/><Relationship Id="rId28" Type="http://schemas.openxmlformats.org/officeDocument/2006/relationships/tags" Target="../tags/tag68.xml"/><Relationship Id="rId10" Type="http://schemas.openxmlformats.org/officeDocument/2006/relationships/tags" Target="../tags/tag50.xml"/><Relationship Id="rId19" Type="http://schemas.openxmlformats.org/officeDocument/2006/relationships/tags" Target="../tags/tag59.xml"/><Relationship Id="rId31" Type="http://schemas.openxmlformats.org/officeDocument/2006/relationships/image" Target="../media/image1.png"/><Relationship Id="rId4" Type="http://schemas.openxmlformats.org/officeDocument/2006/relationships/tags" Target="../tags/tag44.xml"/><Relationship Id="rId9" Type="http://schemas.openxmlformats.org/officeDocument/2006/relationships/tags" Target="../tags/tag49.xml"/><Relationship Id="rId14" Type="http://schemas.openxmlformats.org/officeDocument/2006/relationships/tags" Target="../tags/tag54.xml"/><Relationship Id="rId22" Type="http://schemas.openxmlformats.org/officeDocument/2006/relationships/tags" Target="../tags/tag62.xml"/><Relationship Id="rId27" Type="http://schemas.openxmlformats.org/officeDocument/2006/relationships/tags" Target="../tags/tag67.xml"/><Relationship Id="rId30"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notesSlide" Target="../notesSlides/notesSlide40.xml"/><Relationship Id="rId1" Type="http://schemas.openxmlformats.org/officeDocument/2006/relationships/slideLayout" Target="../slideLayouts/slideLayout18.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41.xml.rels><?xml version="1.0" encoding="UTF-8" standalone="yes"?>
<Relationships xmlns="http://schemas.openxmlformats.org/package/2006/relationships"><Relationship Id="rId8" Type="http://schemas.openxmlformats.org/officeDocument/2006/relationships/tags" Target="../tags/tag400.xml"/><Relationship Id="rId13" Type="http://schemas.openxmlformats.org/officeDocument/2006/relationships/tags" Target="../tags/tag405.xml"/><Relationship Id="rId18" Type="http://schemas.openxmlformats.org/officeDocument/2006/relationships/tags" Target="../tags/tag410.xml"/><Relationship Id="rId26" Type="http://schemas.openxmlformats.org/officeDocument/2006/relationships/tags" Target="../tags/tag418.xml"/><Relationship Id="rId3" Type="http://schemas.openxmlformats.org/officeDocument/2006/relationships/tags" Target="../tags/tag395.xml"/><Relationship Id="rId21" Type="http://schemas.openxmlformats.org/officeDocument/2006/relationships/tags" Target="../tags/tag413.xml"/><Relationship Id="rId7" Type="http://schemas.openxmlformats.org/officeDocument/2006/relationships/tags" Target="../tags/tag399.xml"/><Relationship Id="rId12" Type="http://schemas.openxmlformats.org/officeDocument/2006/relationships/tags" Target="../tags/tag404.xml"/><Relationship Id="rId17" Type="http://schemas.openxmlformats.org/officeDocument/2006/relationships/tags" Target="../tags/tag409.xml"/><Relationship Id="rId25" Type="http://schemas.openxmlformats.org/officeDocument/2006/relationships/tags" Target="../tags/tag417.xml"/><Relationship Id="rId2" Type="http://schemas.openxmlformats.org/officeDocument/2006/relationships/tags" Target="../tags/tag394.xml"/><Relationship Id="rId16" Type="http://schemas.openxmlformats.org/officeDocument/2006/relationships/tags" Target="../tags/tag408.xml"/><Relationship Id="rId20" Type="http://schemas.openxmlformats.org/officeDocument/2006/relationships/tags" Target="../tags/tag412.xml"/><Relationship Id="rId29" Type="http://schemas.openxmlformats.org/officeDocument/2006/relationships/slideLayout" Target="../slideLayouts/slideLayout18.xml"/><Relationship Id="rId1" Type="http://schemas.openxmlformats.org/officeDocument/2006/relationships/tags" Target="../tags/tag393.xml"/><Relationship Id="rId6" Type="http://schemas.openxmlformats.org/officeDocument/2006/relationships/tags" Target="../tags/tag398.xml"/><Relationship Id="rId11" Type="http://schemas.openxmlformats.org/officeDocument/2006/relationships/tags" Target="../tags/tag403.xml"/><Relationship Id="rId24" Type="http://schemas.openxmlformats.org/officeDocument/2006/relationships/tags" Target="../tags/tag416.xml"/><Relationship Id="rId32" Type="http://schemas.microsoft.com/office/2007/relationships/hdphoto" Target="../media/hdphoto1.wdp"/><Relationship Id="rId5" Type="http://schemas.openxmlformats.org/officeDocument/2006/relationships/tags" Target="../tags/tag397.xml"/><Relationship Id="rId15" Type="http://schemas.openxmlformats.org/officeDocument/2006/relationships/tags" Target="../tags/tag407.xml"/><Relationship Id="rId23" Type="http://schemas.openxmlformats.org/officeDocument/2006/relationships/tags" Target="../tags/tag415.xml"/><Relationship Id="rId28" Type="http://schemas.openxmlformats.org/officeDocument/2006/relationships/tags" Target="../tags/tag420.xml"/><Relationship Id="rId10" Type="http://schemas.openxmlformats.org/officeDocument/2006/relationships/tags" Target="../tags/tag402.xml"/><Relationship Id="rId19" Type="http://schemas.openxmlformats.org/officeDocument/2006/relationships/tags" Target="../tags/tag411.xml"/><Relationship Id="rId31" Type="http://schemas.openxmlformats.org/officeDocument/2006/relationships/image" Target="../media/image1.png"/><Relationship Id="rId4" Type="http://schemas.openxmlformats.org/officeDocument/2006/relationships/tags" Target="../tags/tag396.xml"/><Relationship Id="rId9" Type="http://schemas.openxmlformats.org/officeDocument/2006/relationships/tags" Target="../tags/tag401.xml"/><Relationship Id="rId14" Type="http://schemas.openxmlformats.org/officeDocument/2006/relationships/tags" Target="../tags/tag406.xml"/><Relationship Id="rId22" Type="http://schemas.openxmlformats.org/officeDocument/2006/relationships/tags" Target="../tags/tag414.xml"/><Relationship Id="rId27" Type="http://schemas.openxmlformats.org/officeDocument/2006/relationships/tags" Target="../tags/tag419.xml"/><Relationship Id="rId30"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tags" Target="../tags/tag422.xml"/><Relationship Id="rId1" Type="http://schemas.openxmlformats.org/officeDocument/2006/relationships/tags" Target="../tags/tag421.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tags" Target="../tags/tag424.xml"/><Relationship Id="rId1" Type="http://schemas.openxmlformats.org/officeDocument/2006/relationships/tags" Target="../tags/tag423.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tags" Target="../tags/tag426.xml"/><Relationship Id="rId1" Type="http://schemas.openxmlformats.org/officeDocument/2006/relationships/tags" Target="../tags/tag425.xml"/><Relationship Id="rId5" Type="http://schemas.openxmlformats.org/officeDocument/2006/relationships/image" Target="../media/image60.png"/><Relationship Id="rId4"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tags" Target="../tags/tag428.xml"/><Relationship Id="rId1" Type="http://schemas.openxmlformats.org/officeDocument/2006/relationships/tags" Target="../tags/tag427.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8" Type="http://schemas.openxmlformats.org/officeDocument/2006/relationships/tags" Target="../tags/tag436.xml"/><Relationship Id="rId13" Type="http://schemas.openxmlformats.org/officeDocument/2006/relationships/tags" Target="../tags/tag441.xml"/><Relationship Id="rId18" Type="http://schemas.openxmlformats.org/officeDocument/2006/relationships/tags" Target="../tags/tag446.xml"/><Relationship Id="rId26" Type="http://schemas.openxmlformats.org/officeDocument/2006/relationships/tags" Target="../tags/tag454.xml"/><Relationship Id="rId3" Type="http://schemas.openxmlformats.org/officeDocument/2006/relationships/tags" Target="../tags/tag431.xml"/><Relationship Id="rId21" Type="http://schemas.openxmlformats.org/officeDocument/2006/relationships/tags" Target="../tags/tag449.xml"/><Relationship Id="rId7" Type="http://schemas.openxmlformats.org/officeDocument/2006/relationships/tags" Target="../tags/tag435.xml"/><Relationship Id="rId12" Type="http://schemas.openxmlformats.org/officeDocument/2006/relationships/tags" Target="../tags/tag440.xml"/><Relationship Id="rId17" Type="http://schemas.openxmlformats.org/officeDocument/2006/relationships/tags" Target="../tags/tag445.xml"/><Relationship Id="rId25" Type="http://schemas.openxmlformats.org/officeDocument/2006/relationships/tags" Target="../tags/tag453.xml"/><Relationship Id="rId2" Type="http://schemas.openxmlformats.org/officeDocument/2006/relationships/tags" Target="../tags/tag430.xml"/><Relationship Id="rId16" Type="http://schemas.openxmlformats.org/officeDocument/2006/relationships/tags" Target="../tags/tag444.xml"/><Relationship Id="rId20" Type="http://schemas.openxmlformats.org/officeDocument/2006/relationships/tags" Target="../tags/tag448.xml"/><Relationship Id="rId29" Type="http://schemas.openxmlformats.org/officeDocument/2006/relationships/slideLayout" Target="../slideLayouts/slideLayout18.xml"/><Relationship Id="rId1" Type="http://schemas.openxmlformats.org/officeDocument/2006/relationships/tags" Target="../tags/tag429.xml"/><Relationship Id="rId6" Type="http://schemas.openxmlformats.org/officeDocument/2006/relationships/tags" Target="../tags/tag434.xml"/><Relationship Id="rId11" Type="http://schemas.openxmlformats.org/officeDocument/2006/relationships/tags" Target="../tags/tag439.xml"/><Relationship Id="rId24" Type="http://schemas.openxmlformats.org/officeDocument/2006/relationships/tags" Target="../tags/tag452.xml"/><Relationship Id="rId32" Type="http://schemas.microsoft.com/office/2007/relationships/hdphoto" Target="../media/hdphoto1.wdp"/><Relationship Id="rId5" Type="http://schemas.openxmlformats.org/officeDocument/2006/relationships/tags" Target="../tags/tag433.xml"/><Relationship Id="rId15" Type="http://schemas.openxmlformats.org/officeDocument/2006/relationships/tags" Target="../tags/tag443.xml"/><Relationship Id="rId23" Type="http://schemas.openxmlformats.org/officeDocument/2006/relationships/tags" Target="../tags/tag451.xml"/><Relationship Id="rId28" Type="http://schemas.openxmlformats.org/officeDocument/2006/relationships/tags" Target="../tags/tag456.xml"/><Relationship Id="rId10" Type="http://schemas.openxmlformats.org/officeDocument/2006/relationships/tags" Target="../tags/tag438.xml"/><Relationship Id="rId19" Type="http://schemas.openxmlformats.org/officeDocument/2006/relationships/tags" Target="../tags/tag447.xml"/><Relationship Id="rId31" Type="http://schemas.openxmlformats.org/officeDocument/2006/relationships/image" Target="../media/image1.png"/><Relationship Id="rId4" Type="http://schemas.openxmlformats.org/officeDocument/2006/relationships/tags" Target="../tags/tag432.xml"/><Relationship Id="rId9" Type="http://schemas.openxmlformats.org/officeDocument/2006/relationships/tags" Target="../tags/tag437.xml"/><Relationship Id="rId14" Type="http://schemas.openxmlformats.org/officeDocument/2006/relationships/tags" Target="../tags/tag442.xml"/><Relationship Id="rId22" Type="http://schemas.openxmlformats.org/officeDocument/2006/relationships/tags" Target="../tags/tag450.xml"/><Relationship Id="rId27" Type="http://schemas.openxmlformats.org/officeDocument/2006/relationships/tags" Target="../tags/tag455.xml"/><Relationship Id="rId30"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8.xml"/></Relationships>
</file>

<file path=ppt/slides/_rels/slide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8.xml"/><Relationship Id="rId1" Type="http://schemas.openxmlformats.org/officeDocument/2006/relationships/slideLayout" Target="../slideLayouts/slideLayout13.xml"/><Relationship Id="rId4" Type="http://schemas.microsoft.com/office/2007/relationships/hdphoto" Target="../media/hdphoto1.wdp"/></Relationships>
</file>

<file path=ppt/slides/_rels/slide49.xml.rels><?xml version="1.0" encoding="UTF-8" standalone="yes"?>
<Relationships xmlns="http://schemas.openxmlformats.org/package/2006/relationships"><Relationship Id="rId8" Type="http://schemas.openxmlformats.org/officeDocument/2006/relationships/tags" Target="../tags/tag464.xml"/><Relationship Id="rId13" Type="http://schemas.openxmlformats.org/officeDocument/2006/relationships/tags" Target="../tags/tag469.xml"/><Relationship Id="rId18" Type="http://schemas.openxmlformats.org/officeDocument/2006/relationships/tags" Target="../tags/tag474.xml"/><Relationship Id="rId26" Type="http://schemas.openxmlformats.org/officeDocument/2006/relationships/tags" Target="../tags/tag482.xml"/><Relationship Id="rId3" Type="http://schemas.openxmlformats.org/officeDocument/2006/relationships/tags" Target="../tags/tag459.xml"/><Relationship Id="rId21" Type="http://schemas.openxmlformats.org/officeDocument/2006/relationships/tags" Target="../tags/tag477.xml"/><Relationship Id="rId7" Type="http://schemas.openxmlformats.org/officeDocument/2006/relationships/tags" Target="../tags/tag463.xml"/><Relationship Id="rId12" Type="http://schemas.openxmlformats.org/officeDocument/2006/relationships/tags" Target="../tags/tag468.xml"/><Relationship Id="rId17" Type="http://schemas.openxmlformats.org/officeDocument/2006/relationships/tags" Target="../tags/tag473.xml"/><Relationship Id="rId25" Type="http://schemas.openxmlformats.org/officeDocument/2006/relationships/tags" Target="../tags/tag481.xml"/><Relationship Id="rId2" Type="http://schemas.openxmlformats.org/officeDocument/2006/relationships/tags" Target="../tags/tag458.xml"/><Relationship Id="rId16" Type="http://schemas.openxmlformats.org/officeDocument/2006/relationships/tags" Target="../tags/tag472.xml"/><Relationship Id="rId20" Type="http://schemas.openxmlformats.org/officeDocument/2006/relationships/tags" Target="../tags/tag476.xml"/><Relationship Id="rId29" Type="http://schemas.openxmlformats.org/officeDocument/2006/relationships/slideLayout" Target="../slideLayouts/slideLayout18.xml"/><Relationship Id="rId1" Type="http://schemas.openxmlformats.org/officeDocument/2006/relationships/tags" Target="../tags/tag457.xml"/><Relationship Id="rId6" Type="http://schemas.openxmlformats.org/officeDocument/2006/relationships/tags" Target="../tags/tag462.xml"/><Relationship Id="rId11" Type="http://schemas.openxmlformats.org/officeDocument/2006/relationships/tags" Target="../tags/tag467.xml"/><Relationship Id="rId24" Type="http://schemas.openxmlformats.org/officeDocument/2006/relationships/tags" Target="../tags/tag480.xml"/><Relationship Id="rId32" Type="http://schemas.microsoft.com/office/2007/relationships/hdphoto" Target="../media/hdphoto1.wdp"/><Relationship Id="rId5" Type="http://schemas.openxmlformats.org/officeDocument/2006/relationships/tags" Target="../tags/tag461.xml"/><Relationship Id="rId15" Type="http://schemas.openxmlformats.org/officeDocument/2006/relationships/tags" Target="../tags/tag471.xml"/><Relationship Id="rId23" Type="http://schemas.openxmlformats.org/officeDocument/2006/relationships/tags" Target="../tags/tag479.xml"/><Relationship Id="rId28" Type="http://schemas.openxmlformats.org/officeDocument/2006/relationships/tags" Target="../tags/tag484.xml"/><Relationship Id="rId10" Type="http://schemas.openxmlformats.org/officeDocument/2006/relationships/tags" Target="../tags/tag466.xml"/><Relationship Id="rId19" Type="http://schemas.openxmlformats.org/officeDocument/2006/relationships/tags" Target="../tags/tag475.xml"/><Relationship Id="rId31" Type="http://schemas.openxmlformats.org/officeDocument/2006/relationships/image" Target="../media/image1.png"/><Relationship Id="rId4" Type="http://schemas.openxmlformats.org/officeDocument/2006/relationships/tags" Target="../tags/tag460.xml"/><Relationship Id="rId9" Type="http://schemas.openxmlformats.org/officeDocument/2006/relationships/tags" Target="../tags/tag465.xml"/><Relationship Id="rId14" Type="http://schemas.openxmlformats.org/officeDocument/2006/relationships/tags" Target="../tags/tag470.xml"/><Relationship Id="rId22" Type="http://schemas.openxmlformats.org/officeDocument/2006/relationships/tags" Target="../tags/tag478.xml"/><Relationship Id="rId27" Type="http://schemas.openxmlformats.org/officeDocument/2006/relationships/tags" Target="../tags/tag483.xml"/><Relationship Id="rId30"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50.xml.rels><?xml version="1.0" encoding="UTF-8" standalone="yes"?>
<Relationships xmlns="http://schemas.openxmlformats.org/package/2006/relationships"><Relationship Id="rId8" Type="http://schemas.openxmlformats.org/officeDocument/2006/relationships/tags" Target="../tags/tag492.xml"/><Relationship Id="rId13" Type="http://schemas.openxmlformats.org/officeDocument/2006/relationships/tags" Target="../tags/tag497.xml"/><Relationship Id="rId18" Type="http://schemas.openxmlformats.org/officeDocument/2006/relationships/tags" Target="../tags/tag502.xml"/><Relationship Id="rId26" Type="http://schemas.openxmlformats.org/officeDocument/2006/relationships/tags" Target="../tags/tag510.xml"/><Relationship Id="rId3" Type="http://schemas.openxmlformats.org/officeDocument/2006/relationships/tags" Target="../tags/tag487.xml"/><Relationship Id="rId21" Type="http://schemas.openxmlformats.org/officeDocument/2006/relationships/tags" Target="../tags/tag505.xml"/><Relationship Id="rId7" Type="http://schemas.openxmlformats.org/officeDocument/2006/relationships/tags" Target="../tags/tag491.xml"/><Relationship Id="rId12" Type="http://schemas.openxmlformats.org/officeDocument/2006/relationships/tags" Target="../tags/tag496.xml"/><Relationship Id="rId17" Type="http://schemas.openxmlformats.org/officeDocument/2006/relationships/tags" Target="../tags/tag501.xml"/><Relationship Id="rId25" Type="http://schemas.openxmlformats.org/officeDocument/2006/relationships/tags" Target="../tags/tag509.xml"/><Relationship Id="rId2" Type="http://schemas.openxmlformats.org/officeDocument/2006/relationships/tags" Target="../tags/tag486.xml"/><Relationship Id="rId16" Type="http://schemas.openxmlformats.org/officeDocument/2006/relationships/tags" Target="../tags/tag500.xml"/><Relationship Id="rId20" Type="http://schemas.openxmlformats.org/officeDocument/2006/relationships/tags" Target="../tags/tag504.xml"/><Relationship Id="rId29" Type="http://schemas.openxmlformats.org/officeDocument/2006/relationships/slideLayout" Target="../slideLayouts/slideLayout18.xml"/><Relationship Id="rId1" Type="http://schemas.openxmlformats.org/officeDocument/2006/relationships/tags" Target="../tags/tag485.xml"/><Relationship Id="rId6" Type="http://schemas.openxmlformats.org/officeDocument/2006/relationships/tags" Target="../tags/tag490.xml"/><Relationship Id="rId11" Type="http://schemas.openxmlformats.org/officeDocument/2006/relationships/tags" Target="../tags/tag495.xml"/><Relationship Id="rId24" Type="http://schemas.openxmlformats.org/officeDocument/2006/relationships/tags" Target="../tags/tag508.xml"/><Relationship Id="rId32" Type="http://schemas.microsoft.com/office/2007/relationships/hdphoto" Target="../media/hdphoto1.wdp"/><Relationship Id="rId5" Type="http://schemas.openxmlformats.org/officeDocument/2006/relationships/tags" Target="../tags/tag489.xml"/><Relationship Id="rId15" Type="http://schemas.openxmlformats.org/officeDocument/2006/relationships/tags" Target="../tags/tag499.xml"/><Relationship Id="rId23" Type="http://schemas.openxmlformats.org/officeDocument/2006/relationships/tags" Target="../tags/tag507.xml"/><Relationship Id="rId28" Type="http://schemas.openxmlformats.org/officeDocument/2006/relationships/tags" Target="../tags/tag512.xml"/><Relationship Id="rId10" Type="http://schemas.openxmlformats.org/officeDocument/2006/relationships/tags" Target="../tags/tag494.xml"/><Relationship Id="rId19" Type="http://schemas.openxmlformats.org/officeDocument/2006/relationships/tags" Target="../tags/tag503.xml"/><Relationship Id="rId31" Type="http://schemas.openxmlformats.org/officeDocument/2006/relationships/image" Target="../media/image1.png"/><Relationship Id="rId4" Type="http://schemas.openxmlformats.org/officeDocument/2006/relationships/tags" Target="../tags/tag488.xml"/><Relationship Id="rId9" Type="http://schemas.openxmlformats.org/officeDocument/2006/relationships/tags" Target="../tags/tag493.xml"/><Relationship Id="rId14" Type="http://schemas.openxmlformats.org/officeDocument/2006/relationships/tags" Target="../tags/tag498.xml"/><Relationship Id="rId22" Type="http://schemas.openxmlformats.org/officeDocument/2006/relationships/tags" Target="../tags/tag506.xml"/><Relationship Id="rId27" Type="http://schemas.openxmlformats.org/officeDocument/2006/relationships/tags" Target="../tags/tag511.xml"/><Relationship Id="rId30"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8.xml"/></Relationships>
</file>

<file path=ppt/slides/_rels/slide52.xml.rels><?xml version="1.0" encoding="UTF-8" standalone="yes"?>
<Relationships xmlns="http://schemas.openxmlformats.org/package/2006/relationships"><Relationship Id="rId8" Type="http://schemas.openxmlformats.org/officeDocument/2006/relationships/tags" Target="../tags/tag520.xml"/><Relationship Id="rId13" Type="http://schemas.openxmlformats.org/officeDocument/2006/relationships/tags" Target="../tags/tag525.xml"/><Relationship Id="rId18" Type="http://schemas.openxmlformats.org/officeDocument/2006/relationships/tags" Target="../tags/tag530.xml"/><Relationship Id="rId26" Type="http://schemas.openxmlformats.org/officeDocument/2006/relationships/tags" Target="../tags/tag538.xml"/><Relationship Id="rId3" Type="http://schemas.openxmlformats.org/officeDocument/2006/relationships/tags" Target="../tags/tag515.xml"/><Relationship Id="rId21" Type="http://schemas.openxmlformats.org/officeDocument/2006/relationships/tags" Target="../tags/tag533.xml"/><Relationship Id="rId7" Type="http://schemas.openxmlformats.org/officeDocument/2006/relationships/tags" Target="../tags/tag519.xml"/><Relationship Id="rId12" Type="http://schemas.openxmlformats.org/officeDocument/2006/relationships/tags" Target="../tags/tag524.xml"/><Relationship Id="rId17" Type="http://schemas.openxmlformats.org/officeDocument/2006/relationships/tags" Target="../tags/tag529.xml"/><Relationship Id="rId25" Type="http://schemas.openxmlformats.org/officeDocument/2006/relationships/tags" Target="../tags/tag537.xml"/><Relationship Id="rId2" Type="http://schemas.openxmlformats.org/officeDocument/2006/relationships/tags" Target="../tags/tag514.xml"/><Relationship Id="rId16" Type="http://schemas.openxmlformats.org/officeDocument/2006/relationships/tags" Target="../tags/tag528.xml"/><Relationship Id="rId20" Type="http://schemas.openxmlformats.org/officeDocument/2006/relationships/tags" Target="../tags/tag532.xml"/><Relationship Id="rId29" Type="http://schemas.openxmlformats.org/officeDocument/2006/relationships/slideLayout" Target="../slideLayouts/slideLayout18.xml"/><Relationship Id="rId1" Type="http://schemas.openxmlformats.org/officeDocument/2006/relationships/tags" Target="../tags/tag513.xml"/><Relationship Id="rId6" Type="http://schemas.openxmlformats.org/officeDocument/2006/relationships/tags" Target="../tags/tag518.xml"/><Relationship Id="rId11" Type="http://schemas.openxmlformats.org/officeDocument/2006/relationships/tags" Target="../tags/tag523.xml"/><Relationship Id="rId24" Type="http://schemas.openxmlformats.org/officeDocument/2006/relationships/tags" Target="../tags/tag536.xml"/><Relationship Id="rId32" Type="http://schemas.microsoft.com/office/2007/relationships/hdphoto" Target="../media/hdphoto1.wdp"/><Relationship Id="rId5" Type="http://schemas.openxmlformats.org/officeDocument/2006/relationships/tags" Target="../tags/tag517.xml"/><Relationship Id="rId15" Type="http://schemas.openxmlformats.org/officeDocument/2006/relationships/tags" Target="../tags/tag527.xml"/><Relationship Id="rId23" Type="http://schemas.openxmlformats.org/officeDocument/2006/relationships/tags" Target="../tags/tag535.xml"/><Relationship Id="rId28" Type="http://schemas.openxmlformats.org/officeDocument/2006/relationships/tags" Target="../tags/tag540.xml"/><Relationship Id="rId10" Type="http://schemas.openxmlformats.org/officeDocument/2006/relationships/tags" Target="../tags/tag522.xml"/><Relationship Id="rId19" Type="http://schemas.openxmlformats.org/officeDocument/2006/relationships/tags" Target="../tags/tag531.xml"/><Relationship Id="rId31" Type="http://schemas.openxmlformats.org/officeDocument/2006/relationships/image" Target="../media/image1.png"/><Relationship Id="rId4" Type="http://schemas.openxmlformats.org/officeDocument/2006/relationships/tags" Target="../tags/tag516.xml"/><Relationship Id="rId9" Type="http://schemas.openxmlformats.org/officeDocument/2006/relationships/tags" Target="../tags/tag521.xml"/><Relationship Id="rId14" Type="http://schemas.openxmlformats.org/officeDocument/2006/relationships/tags" Target="../tags/tag526.xml"/><Relationship Id="rId22" Type="http://schemas.openxmlformats.org/officeDocument/2006/relationships/tags" Target="../tags/tag534.xml"/><Relationship Id="rId27" Type="http://schemas.openxmlformats.org/officeDocument/2006/relationships/tags" Target="../tags/tag539.xml"/><Relationship Id="rId30"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3.xml"/><Relationship Id="rId1" Type="http://schemas.openxmlformats.org/officeDocument/2006/relationships/slideLayout" Target="../slideLayouts/slideLayout18.xml"/></Relationships>
</file>

<file path=ppt/slides/_rels/slide54.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64.png"/><Relationship Id="rId7" Type="http://schemas.openxmlformats.org/officeDocument/2006/relationships/image" Target="../media/image68.png"/><Relationship Id="rId2" Type="http://schemas.openxmlformats.org/officeDocument/2006/relationships/notesSlide" Target="../notesSlides/notesSlide54.xml"/><Relationship Id="rId1" Type="http://schemas.openxmlformats.org/officeDocument/2006/relationships/slideLayout" Target="../slideLayouts/slideLayout18.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5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55.xml"/><Relationship Id="rId1" Type="http://schemas.openxmlformats.org/officeDocument/2006/relationships/slideLayout" Target="../slideLayouts/slideLayout18.xml"/><Relationship Id="rId4" Type="http://schemas.openxmlformats.org/officeDocument/2006/relationships/image" Target="../media/image71.png"/></Relationships>
</file>

<file path=ppt/slides/_rels/slide5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56.xml"/><Relationship Id="rId1" Type="http://schemas.openxmlformats.org/officeDocument/2006/relationships/slideLayout" Target="../slideLayouts/slideLayout18.xml"/><Relationship Id="rId4" Type="http://schemas.openxmlformats.org/officeDocument/2006/relationships/image" Target="../media/image73.png"/></Relationships>
</file>

<file path=ppt/slides/_rels/slide57.xml.rels><?xml version="1.0" encoding="UTF-8" standalone="yes"?>
<Relationships xmlns="http://schemas.openxmlformats.org/package/2006/relationships"><Relationship Id="rId8" Type="http://schemas.openxmlformats.org/officeDocument/2006/relationships/tags" Target="../tags/tag548.xml"/><Relationship Id="rId13" Type="http://schemas.openxmlformats.org/officeDocument/2006/relationships/tags" Target="../tags/tag553.xml"/><Relationship Id="rId18" Type="http://schemas.openxmlformats.org/officeDocument/2006/relationships/tags" Target="../tags/tag558.xml"/><Relationship Id="rId26" Type="http://schemas.openxmlformats.org/officeDocument/2006/relationships/tags" Target="../tags/tag566.xml"/><Relationship Id="rId3" Type="http://schemas.openxmlformats.org/officeDocument/2006/relationships/tags" Target="../tags/tag543.xml"/><Relationship Id="rId21" Type="http://schemas.openxmlformats.org/officeDocument/2006/relationships/tags" Target="../tags/tag561.xml"/><Relationship Id="rId7" Type="http://schemas.openxmlformats.org/officeDocument/2006/relationships/tags" Target="../tags/tag547.xml"/><Relationship Id="rId12" Type="http://schemas.openxmlformats.org/officeDocument/2006/relationships/tags" Target="../tags/tag552.xml"/><Relationship Id="rId17" Type="http://schemas.openxmlformats.org/officeDocument/2006/relationships/tags" Target="../tags/tag557.xml"/><Relationship Id="rId25" Type="http://schemas.openxmlformats.org/officeDocument/2006/relationships/tags" Target="../tags/tag565.xml"/><Relationship Id="rId2" Type="http://schemas.openxmlformats.org/officeDocument/2006/relationships/tags" Target="../tags/tag542.xml"/><Relationship Id="rId16" Type="http://schemas.openxmlformats.org/officeDocument/2006/relationships/tags" Target="../tags/tag556.xml"/><Relationship Id="rId20" Type="http://schemas.openxmlformats.org/officeDocument/2006/relationships/tags" Target="../tags/tag560.xml"/><Relationship Id="rId29" Type="http://schemas.openxmlformats.org/officeDocument/2006/relationships/slideLayout" Target="../slideLayouts/slideLayout18.xml"/><Relationship Id="rId1" Type="http://schemas.openxmlformats.org/officeDocument/2006/relationships/tags" Target="../tags/tag541.xml"/><Relationship Id="rId6" Type="http://schemas.openxmlformats.org/officeDocument/2006/relationships/tags" Target="../tags/tag546.xml"/><Relationship Id="rId11" Type="http://schemas.openxmlformats.org/officeDocument/2006/relationships/tags" Target="../tags/tag551.xml"/><Relationship Id="rId24" Type="http://schemas.openxmlformats.org/officeDocument/2006/relationships/tags" Target="../tags/tag564.xml"/><Relationship Id="rId32" Type="http://schemas.microsoft.com/office/2007/relationships/hdphoto" Target="../media/hdphoto1.wdp"/><Relationship Id="rId5" Type="http://schemas.openxmlformats.org/officeDocument/2006/relationships/tags" Target="../tags/tag545.xml"/><Relationship Id="rId15" Type="http://schemas.openxmlformats.org/officeDocument/2006/relationships/tags" Target="../tags/tag555.xml"/><Relationship Id="rId23" Type="http://schemas.openxmlformats.org/officeDocument/2006/relationships/tags" Target="../tags/tag563.xml"/><Relationship Id="rId28" Type="http://schemas.openxmlformats.org/officeDocument/2006/relationships/tags" Target="../tags/tag568.xml"/><Relationship Id="rId10" Type="http://schemas.openxmlformats.org/officeDocument/2006/relationships/tags" Target="../tags/tag550.xml"/><Relationship Id="rId19" Type="http://schemas.openxmlformats.org/officeDocument/2006/relationships/tags" Target="../tags/tag559.xml"/><Relationship Id="rId31" Type="http://schemas.openxmlformats.org/officeDocument/2006/relationships/image" Target="../media/image1.png"/><Relationship Id="rId4" Type="http://schemas.openxmlformats.org/officeDocument/2006/relationships/tags" Target="../tags/tag544.xml"/><Relationship Id="rId9" Type="http://schemas.openxmlformats.org/officeDocument/2006/relationships/tags" Target="../tags/tag549.xml"/><Relationship Id="rId14" Type="http://schemas.openxmlformats.org/officeDocument/2006/relationships/tags" Target="../tags/tag554.xml"/><Relationship Id="rId22" Type="http://schemas.openxmlformats.org/officeDocument/2006/relationships/tags" Target="../tags/tag562.xml"/><Relationship Id="rId27" Type="http://schemas.openxmlformats.org/officeDocument/2006/relationships/tags" Target="../tags/tag567.xml"/><Relationship Id="rId30"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tags" Target="../tags/tag570.xml"/><Relationship Id="rId1" Type="http://schemas.openxmlformats.org/officeDocument/2006/relationships/tags" Target="../tags/tag569.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3" Type="http://schemas.openxmlformats.org/officeDocument/2006/relationships/slideLayout" Target="../slideLayouts/slideLayout18.xml"/><Relationship Id="rId7" Type="http://schemas.openxmlformats.org/officeDocument/2006/relationships/image" Target="../media/image78.png"/><Relationship Id="rId2" Type="http://schemas.openxmlformats.org/officeDocument/2006/relationships/tags" Target="../tags/tag572.xml"/><Relationship Id="rId1" Type="http://schemas.openxmlformats.org/officeDocument/2006/relationships/tags" Target="../tags/tag571.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8" Type="http://schemas.openxmlformats.org/officeDocument/2006/relationships/tags" Target="../tags/tag76.xml"/><Relationship Id="rId13" Type="http://schemas.openxmlformats.org/officeDocument/2006/relationships/tags" Target="../tags/tag81.xml"/><Relationship Id="rId18" Type="http://schemas.openxmlformats.org/officeDocument/2006/relationships/tags" Target="../tags/tag86.xml"/><Relationship Id="rId26" Type="http://schemas.openxmlformats.org/officeDocument/2006/relationships/tags" Target="../tags/tag94.xml"/><Relationship Id="rId3" Type="http://schemas.openxmlformats.org/officeDocument/2006/relationships/tags" Target="../tags/tag71.xml"/><Relationship Id="rId21" Type="http://schemas.openxmlformats.org/officeDocument/2006/relationships/tags" Target="../tags/tag89.xml"/><Relationship Id="rId7" Type="http://schemas.openxmlformats.org/officeDocument/2006/relationships/tags" Target="../tags/tag75.xml"/><Relationship Id="rId12" Type="http://schemas.openxmlformats.org/officeDocument/2006/relationships/tags" Target="../tags/tag80.xml"/><Relationship Id="rId17" Type="http://schemas.openxmlformats.org/officeDocument/2006/relationships/tags" Target="../tags/tag85.xml"/><Relationship Id="rId25" Type="http://schemas.openxmlformats.org/officeDocument/2006/relationships/tags" Target="../tags/tag93.xml"/><Relationship Id="rId2" Type="http://schemas.openxmlformats.org/officeDocument/2006/relationships/tags" Target="../tags/tag70.xml"/><Relationship Id="rId16" Type="http://schemas.openxmlformats.org/officeDocument/2006/relationships/tags" Target="../tags/tag84.xml"/><Relationship Id="rId20" Type="http://schemas.openxmlformats.org/officeDocument/2006/relationships/tags" Target="../tags/tag88.xml"/><Relationship Id="rId29" Type="http://schemas.openxmlformats.org/officeDocument/2006/relationships/slideLayout" Target="../slideLayouts/slideLayout18.xml"/><Relationship Id="rId1" Type="http://schemas.openxmlformats.org/officeDocument/2006/relationships/tags" Target="../tags/tag69.xml"/><Relationship Id="rId6" Type="http://schemas.openxmlformats.org/officeDocument/2006/relationships/tags" Target="../tags/tag74.xml"/><Relationship Id="rId11" Type="http://schemas.openxmlformats.org/officeDocument/2006/relationships/tags" Target="../tags/tag79.xml"/><Relationship Id="rId24" Type="http://schemas.openxmlformats.org/officeDocument/2006/relationships/tags" Target="../tags/tag92.xml"/><Relationship Id="rId32" Type="http://schemas.microsoft.com/office/2007/relationships/hdphoto" Target="../media/hdphoto1.wdp"/><Relationship Id="rId5" Type="http://schemas.openxmlformats.org/officeDocument/2006/relationships/tags" Target="../tags/tag73.xml"/><Relationship Id="rId15" Type="http://schemas.openxmlformats.org/officeDocument/2006/relationships/tags" Target="../tags/tag83.xml"/><Relationship Id="rId23" Type="http://schemas.openxmlformats.org/officeDocument/2006/relationships/tags" Target="../tags/tag91.xml"/><Relationship Id="rId28" Type="http://schemas.openxmlformats.org/officeDocument/2006/relationships/tags" Target="../tags/tag96.xml"/><Relationship Id="rId10" Type="http://schemas.openxmlformats.org/officeDocument/2006/relationships/tags" Target="../tags/tag78.xml"/><Relationship Id="rId19" Type="http://schemas.openxmlformats.org/officeDocument/2006/relationships/tags" Target="../tags/tag87.xml"/><Relationship Id="rId31" Type="http://schemas.openxmlformats.org/officeDocument/2006/relationships/image" Target="../media/image1.png"/><Relationship Id="rId4" Type="http://schemas.openxmlformats.org/officeDocument/2006/relationships/tags" Target="../tags/tag72.xml"/><Relationship Id="rId9" Type="http://schemas.openxmlformats.org/officeDocument/2006/relationships/tags" Target="../tags/tag77.xml"/><Relationship Id="rId14" Type="http://schemas.openxmlformats.org/officeDocument/2006/relationships/tags" Target="../tags/tag82.xml"/><Relationship Id="rId22" Type="http://schemas.openxmlformats.org/officeDocument/2006/relationships/tags" Target="../tags/tag90.xml"/><Relationship Id="rId27" Type="http://schemas.openxmlformats.org/officeDocument/2006/relationships/tags" Target="../tags/tag95.xml"/><Relationship Id="rId30"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tags" Target="../tags/tag574.xml"/><Relationship Id="rId1" Type="http://schemas.openxmlformats.org/officeDocument/2006/relationships/tags" Target="../tags/tag573.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tags" Target="../tags/tag576.xml"/><Relationship Id="rId1" Type="http://schemas.openxmlformats.org/officeDocument/2006/relationships/tags" Target="../tags/tag575.xml"/><Relationship Id="rId5" Type="http://schemas.openxmlformats.org/officeDocument/2006/relationships/image" Target="../media/image81.png"/><Relationship Id="rId4"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tags" Target="../tags/tag578.xml"/><Relationship Id="rId1" Type="http://schemas.openxmlformats.org/officeDocument/2006/relationships/tags" Target="../tags/tag577.xml"/><Relationship Id="rId5" Type="http://schemas.openxmlformats.org/officeDocument/2006/relationships/image" Target="../media/image82.png"/><Relationship Id="rId4"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8" Type="http://schemas.openxmlformats.org/officeDocument/2006/relationships/tags" Target="../tags/tag586.xml"/><Relationship Id="rId13" Type="http://schemas.openxmlformats.org/officeDocument/2006/relationships/tags" Target="../tags/tag591.xml"/><Relationship Id="rId18" Type="http://schemas.openxmlformats.org/officeDocument/2006/relationships/tags" Target="../tags/tag596.xml"/><Relationship Id="rId26" Type="http://schemas.openxmlformats.org/officeDocument/2006/relationships/tags" Target="../tags/tag604.xml"/><Relationship Id="rId3" Type="http://schemas.openxmlformats.org/officeDocument/2006/relationships/tags" Target="../tags/tag581.xml"/><Relationship Id="rId21" Type="http://schemas.openxmlformats.org/officeDocument/2006/relationships/tags" Target="../tags/tag599.xml"/><Relationship Id="rId7" Type="http://schemas.openxmlformats.org/officeDocument/2006/relationships/tags" Target="../tags/tag585.xml"/><Relationship Id="rId12" Type="http://schemas.openxmlformats.org/officeDocument/2006/relationships/tags" Target="../tags/tag590.xml"/><Relationship Id="rId17" Type="http://schemas.openxmlformats.org/officeDocument/2006/relationships/tags" Target="../tags/tag595.xml"/><Relationship Id="rId25" Type="http://schemas.openxmlformats.org/officeDocument/2006/relationships/tags" Target="../tags/tag603.xml"/><Relationship Id="rId2" Type="http://schemas.openxmlformats.org/officeDocument/2006/relationships/tags" Target="../tags/tag580.xml"/><Relationship Id="rId16" Type="http://schemas.openxmlformats.org/officeDocument/2006/relationships/tags" Target="../tags/tag594.xml"/><Relationship Id="rId20" Type="http://schemas.openxmlformats.org/officeDocument/2006/relationships/tags" Target="../tags/tag598.xml"/><Relationship Id="rId29" Type="http://schemas.openxmlformats.org/officeDocument/2006/relationships/slideLayout" Target="../slideLayouts/slideLayout18.xml"/><Relationship Id="rId1" Type="http://schemas.openxmlformats.org/officeDocument/2006/relationships/tags" Target="../tags/tag579.xml"/><Relationship Id="rId6" Type="http://schemas.openxmlformats.org/officeDocument/2006/relationships/tags" Target="../tags/tag584.xml"/><Relationship Id="rId11" Type="http://schemas.openxmlformats.org/officeDocument/2006/relationships/tags" Target="../tags/tag589.xml"/><Relationship Id="rId24" Type="http://schemas.openxmlformats.org/officeDocument/2006/relationships/tags" Target="../tags/tag602.xml"/><Relationship Id="rId32" Type="http://schemas.microsoft.com/office/2007/relationships/hdphoto" Target="../media/hdphoto1.wdp"/><Relationship Id="rId5" Type="http://schemas.openxmlformats.org/officeDocument/2006/relationships/tags" Target="../tags/tag583.xml"/><Relationship Id="rId15" Type="http://schemas.openxmlformats.org/officeDocument/2006/relationships/tags" Target="../tags/tag593.xml"/><Relationship Id="rId23" Type="http://schemas.openxmlformats.org/officeDocument/2006/relationships/tags" Target="../tags/tag601.xml"/><Relationship Id="rId28" Type="http://schemas.openxmlformats.org/officeDocument/2006/relationships/tags" Target="../tags/tag606.xml"/><Relationship Id="rId10" Type="http://schemas.openxmlformats.org/officeDocument/2006/relationships/tags" Target="../tags/tag588.xml"/><Relationship Id="rId19" Type="http://schemas.openxmlformats.org/officeDocument/2006/relationships/tags" Target="../tags/tag597.xml"/><Relationship Id="rId31" Type="http://schemas.openxmlformats.org/officeDocument/2006/relationships/image" Target="../media/image1.png"/><Relationship Id="rId4" Type="http://schemas.openxmlformats.org/officeDocument/2006/relationships/tags" Target="../tags/tag582.xml"/><Relationship Id="rId9" Type="http://schemas.openxmlformats.org/officeDocument/2006/relationships/tags" Target="../tags/tag587.xml"/><Relationship Id="rId14" Type="http://schemas.openxmlformats.org/officeDocument/2006/relationships/tags" Target="../tags/tag592.xml"/><Relationship Id="rId22" Type="http://schemas.openxmlformats.org/officeDocument/2006/relationships/tags" Target="../tags/tag600.xml"/><Relationship Id="rId27" Type="http://schemas.openxmlformats.org/officeDocument/2006/relationships/tags" Target="../tags/tag605.xml"/><Relationship Id="rId30"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8.xml"/></Relationships>
</file>

<file path=ppt/slides/_rels/slide6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5.xml"/><Relationship Id="rId1" Type="http://schemas.openxmlformats.org/officeDocument/2006/relationships/slideLayout" Target="../slideLayouts/slideLayout13.xml"/><Relationship Id="rId4" Type="http://schemas.microsoft.com/office/2007/relationships/hdphoto" Target="../media/hdphoto1.wdp"/></Relationships>
</file>

<file path=ppt/slides/_rels/slide66.xml.rels><?xml version="1.0" encoding="UTF-8" standalone="yes"?>
<Relationships xmlns="http://schemas.openxmlformats.org/package/2006/relationships"><Relationship Id="rId8" Type="http://schemas.openxmlformats.org/officeDocument/2006/relationships/tags" Target="../tags/tag614.xml"/><Relationship Id="rId13" Type="http://schemas.openxmlformats.org/officeDocument/2006/relationships/tags" Target="../tags/tag619.xml"/><Relationship Id="rId18" Type="http://schemas.openxmlformats.org/officeDocument/2006/relationships/tags" Target="../tags/tag624.xml"/><Relationship Id="rId26" Type="http://schemas.openxmlformats.org/officeDocument/2006/relationships/tags" Target="../tags/tag632.xml"/><Relationship Id="rId3" Type="http://schemas.openxmlformats.org/officeDocument/2006/relationships/tags" Target="../tags/tag609.xml"/><Relationship Id="rId21" Type="http://schemas.openxmlformats.org/officeDocument/2006/relationships/tags" Target="../tags/tag627.xml"/><Relationship Id="rId7" Type="http://schemas.openxmlformats.org/officeDocument/2006/relationships/tags" Target="../tags/tag613.xml"/><Relationship Id="rId12" Type="http://schemas.openxmlformats.org/officeDocument/2006/relationships/tags" Target="../tags/tag618.xml"/><Relationship Id="rId17" Type="http://schemas.openxmlformats.org/officeDocument/2006/relationships/tags" Target="../tags/tag623.xml"/><Relationship Id="rId25" Type="http://schemas.openxmlformats.org/officeDocument/2006/relationships/tags" Target="../tags/tag631.xml"/><Relationship Id="rId2" Type="http://schemas.openxmlformats.org/officeDocument/2006/relationships/tags" Target="../tags/tag608.xml"/><Relationship Id="rId16" Type="http://schemas.openxmlformats.org/officeDocument/2006/relationships/tags" Target="../tags/tag622.xml"/><Relationship Id="rId20" Type="http://schemas.openxmlformats.org/officeDocument/2006/relationships/tags" Target="../tags/tag626.xml"/><Relationship Id="rId29" Type="http://schemas.openxmlformats.org/officeDocument/2006/relationships/slideLayout" Target="../slideLayouts/slideLayout18.xml"/><Relationship Id="rId1" Type="http://schemas.openxmlformats.org/officeDocument/2006/relationships/tags" Target="../tags/tag607.xml"/><Relationship Id="rId6" Type="http://schemas.openxmlformats.org/officeDocument/2006/relationships/tags" Target="../tags/tag612.xml"/><Relationship Id="rId11" Type="http://schemas.openxmlformats.org/officeDocument/2006/relationships/tags" Target="../tags/tag617.xml"/><Relationship Id="rId24" Type="http://schemas.openxmlformats.org/officeDocument/2006/relationships/tags" Target="../tags/tag630.xml"/><Relationship Id="rId32" Type="http://schemas.microsoft.com/office/2007/relationships/hdphoto" Target="../media/hdphoto1.wdp"/><Relationship Id="rId5" Type="http://schemas.openxmlformats.org/officeDocument/2006/relationships/tags" Target="../tags/tag611.xml"/><Relationship Id="rId15" Type="http://schemas.openxmlformats.org/officeDocument/2006/relationships/tags" Target="../tags/tag621.xml"/><Relationship Id="rId23" Type="http://schemas.openxmlformats.org/officeDocument/2006/relationships/tags" Target="../tags/tag629.xml"/><Relationship Id="rId28" Type="http://schemas.openxmlformats.org/officeDocument/2006/relationships/tags" Target="../tags/tag634.xml"/><Relationship Id="rId10" Type="http://schemas.openxmlformats.org/officeDocument/2006/relationships/tags" Target="../tags/tag616.xml"/><Relationship Id="rId19" Type="http://schemas.openxmlformats.org/officeDocument/2006/relationships/tags" Target="../tags/tag625.xml"/><Relationship Id="rId31" Type="http://schemas.openxmlformats.org/officeDocument/2006/relationships/image" Target="../media/image1.png"/><Relationship Id="rId4" Type="http://schemas.openxmlformats.org/officeDocument/2006/relationships/tags" Target="../tags/tag610.xml"/><Relationship Id="rId9" Type="http://schemas.openxmlformats.org/officeDocument/2006/relationships/tags" Target="../tags/tag615.xml"/><Relationship Id="rId14" Type="http://schemas.openxmlformats.org/officeDocument/2006/relationships/tags" Target="../tags/tag620.xml"/><Relationship Id="rId22" Type="http://schemas.openxmlformats.org/officeDocument/2006/relationships/tags" Target="../tags/tag628.xml"/><Relationship Id="rId27" Type="http://schemas.openxmlformats.org/officeDocument/2006/relationships/tags" Target="../tags/tag633.xml"/><Relationship Id="rId30"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8" Type="http://schemas.openxmlformats.org/officeDocument/2006/relationships/tags" Target="../tags/tag642.xml"/><Relationship Id="rId13" Type="http://schemas.openxmlformats.org/officeDocument/2006/relationships/tags" Target="../tags/tag647.xml"/><Relationship Id="rId18" Type="http://schemas.openxmlformats.org/officeDocument/2006/relationships/tags" Target="../tags/tag652.xml"/><Relationship Id="rId26" Type="http://schemas.openxmlformats.org/officeDocument/2006/relationships/tags" Target="../tags/tag660.xml"/><Relationship Id="rId3" Type="http://schemas.openxmlformats.org/officeDocument/2006/relationships/tags" Target="../tags/tag637.xml"/><Relationship Id="rId21" Type="http://schemas.openxmlformats.org/officeDocument/2006/relationships/tags" Target="../tags/tag655.xml"/><Relationship Id="rId7" Type="http://schemas.openxmlformats.org/officeDocument/2006/relationships/tags" Target="../tags/tag641.xml"/><Relationship Id="rId12" Type="http://schemas.openxmlformats.org/officeDocument/2006/relationships/tags" Target="../tags/tag646.xml"/><Relationship Id="rId17" Type="http://schemas.openxmlformats.org/officeDocument/2006/relationships/tags" Target="../tags/tag651.xml"/><Relationship Id="rId25" Type="http://schemas.openxmlformats.org/officeDocument/2006/relationships/tags" Target="../tags/tag659.xml"/><Relationship Id="rId2" Type="http://schemas.openxmlformats.org/officeDocument/2006/relationships/tags" Target="../tags/tag636.xml"/><Relationship Id="rId16" Type="http://schemas.openxmlformats.org/officeDocument/2006/relationships/tags" Target="../tags/tag650.xml"/><Relationship Id="rId20" Type="http://schemas.openxmlformats.org/officeDocument/2006/relationships/tags" Target="../tags/tag654.xml"/><Relationship Id="rId29" Type="http://schemas.openxmlformats.org/officeDocument/2006/relationships/slideLayout" Target="../slideLayouts/slideLayout18.xml"/><Relationship Id="rId1" Type="http://schemas.openxmlformats.org/officeDocument/2006/relationships/tags" Target="../tags/tag635.xml"/><Relationship Id="rId6" Type="http://schemas.openxmlformats.org/officeDocument/2006/relationships/tags" Target="../tags/tag640.xml"/><Relationship Id="rId11" Type="http://schemas.openxmlformats.org/officeDocument/2006/relationships/tags" Target="../tags/tag645.xml"/><Relationship Id="rId24" Type="http://schemas.openxmlformats.org/officeDocument/2006/relationships/tags" Target="../tags/tag658.xml"/><Relationship Id="rId32" Type="http://schemas.microsoft.com/office/2007/relationships/hdphoto" Target="../media/hdphoto1.wdp"/><Relationship Id="rId5" Type="http://schemas.openxmlformats.org/officeDocument/2006/relationships/tags" Target="../tags/tag639.xml"/><Relationship Id="rId15" Type="http://schemas.openxmlformats.org/officeDocument/2006/relationships/tags" Target="../tags/tag649.xml"/><Relationship Id="rId23" Type="http://schemas.openxmlformats.org/officeDocument/2006/relationships/tags" Target="../tags/tag657.xml"/><Relationship Id="rId28" Type="http://schemas.openxmlformats.org/officeDocument/2006/relationships/tags" Target="../tags/tag662.xml"/><Relationship Id="rId10" Type="http://schemas.openxmlformats.org/officeDocument/2006/relationships/tags" Target="../tags/tag644.xml"/><Relationship Id="rId19" Type="http://schemas.openxmlformats.org/officeDocument/2006/relationships/tags" Target="../tags/tag653.xml"/><Relationship Id="rId31" Type="http://schemas.openxmlformats.org/officeDocument/2006/relationships/image" Target="../media/image1.png"/><Relationship Id="rId4" Type="http://schemas.openxmlformats.org/officeDocument/2006/relationships/tags" Target="../tags/tag638.xml"/><Relationship Id="rId9" Type="http://schemas.openxmlformats.org/officeDocument/2006/relationships/tags" Target="../tags/tag643.xml"/><Relationship Id="rId14" Type="http://schemas.openxmlformats.org/officeDocument/2006/relationships/tags" Target="../tags/tag648.xml"/><Relationship Id="rId22" Type="http://schemas.openxmlformats.org/officeDocument/2006/relationships/tags" Target="../tags/tag656.xml"/><Relationship Id="rId27" Type="http://schemas.openxmlformats.org/officeDocument/2006/relationships/tags" Target="../tags/tag661.xml"/><Relationship Id="rId30"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8.xml"/></Relationships>
</file>

<file path=ppt/slides/_rels/slide69.xml.rels><?xml version="1.0" encoding="UTF-8" standalone="yes"?>
<Relationships xmlns="http://schemas.openxmlformats.org/package/2006/relationships"><Relationship Id="rId8" Type="http://schemas.openxmlformats.org/officeDocument/2006/relationships/tags" Target="../tags/tag670.xml"/><Relationship Id="rId13" Type="http://schemas.openxmlformats.org/officeDocument/2006/relationships/tags" Target="../tags/tag675.xml"/><Relationship Id="rId18" Type="http://schemas.openxmlformats.org/officeDocument/2006/relationships/tags" Target="../tags/tag680.xml"/><Relationship Id="rId26" Type="http://schemas.openxmlformats.org/officeDocument/2006/relationships/tags" Target="../tags/tag688.xml"/><Relationship Id="rId3" Type="http://schemas.openxmlformats.org/officeDocument/2006/relationships/tags" Target="../tags/tag665.xml"/><Relationship Id="rId21" Type="http://schemas.openxmlformats.org/officeDocument/2006/relationships/tags" Target="../tags/tag683.xml"/><Relationship Id="rId7" Type="http://schemas.openxmlformats.org/officeDocument/2006/relationships/tags" Target="../tags/tag669.xml"/><Relationship Id="rId12" Type="http://schemas.openxmlformats.org/officeDocument/2006/relationships/tags" Target="../tags/tag674.xml"/><Relationship Id="rId17" Type="http://schemas.openxmlformats.org/officeDocument/2006/relationships/tags" Target="../tags/tag679.xml"/><Relationship Id="rId25" Type="http://schemas.openxmlformats.org/officeDocument/2006/relationships/tags" Target="../tags/tag687.xml"/><Relationship Id="rId2" Type="http://schemas.openxmlformats.org/officeDocument/2006/relationships/tags" Target="../tags/tag664.xml"/><Relationship Id="rId16" Type="http://schemas.openxmlformats.org/officeDocument/2006/relationships/tags" Target="../tags/tag678.xml"/><Relationship Id="rId20" Type="http://schemas.openxmlformats.org/officeDocument/2006/relationships/tags" Target="../tags/tag682.xml"/><Relationship Id="rId29" Type="http://schemas.openxmlformats.org/officeDocument/2006/relationships/slideLayout" Target="../slideLayouts/slideLayout18.xml"/><Relationship Id="rId1" Type="http://schemas.openxmlformats.org/officeDocument/2006/relationships/tags" Target="../tags/tag663.xml"/><Relationship Id="rId6" Type="http://schemas.openxmlformats.org/officeDocument/2006/relationships/tags" Target="../tags/tag668.xml"/><Relationship Id="rId11" Type="http://schemas.openxmlformats.org/officeDocument/2006/relationships/tags" Target="../tags/tag673.xml"/><Relationship Id="rId24" Type="http://schemas.openxmlformats.org/officeDocument/2006/relationships/tags" Target="../tags/tag686.xml"/><Relationship Id="rId32" Type="http://schemas.microsoft.com/office/2007/relationships/hdphoto" Target="../media/hdphoto1.wdp"/><Relationship Id="rId5" Type="http://schemas.openxmlformats.org/officeDocument/2006/relationships/tags" Target="../tags/tag667.xml"/><Relationship Id="rId15" Type="http://schemas.openxmlformats.org/officeDocument/2006/relationships/tags" Target="../tags/tag677.xml"/><Relationship Id="rId23" Type="http://schemas.openxmlformats.org/officeDocument/2006/relationships/tags" Target="../tags/tag685.xml"/><Relationship Id="rId28" Type="http://schemas.openxmlformats.org/officeDocument/2006/relationships/tags" Target="../tags/tag690.xml"/><Relationship Id="rId10" Type="http://schemas.openxmlformats.org/officeDocument/2006/relationships/tags" Target="../tags/tag672.xml"/><Relationship Id="rId19" Type="http://schemas.openxmlformats.org/officeDocument/2006/relationships/tags" Target="../tags/tag681.xml"/><Relationship Id="rId31" Type="http://schemas.openxmlformats.org/officeDocument/2006/relationships/image" Target="../media/image1.png"/><Relationship Id="rId4" Type="http://schemas.openxmlformats.org/officeDocument/2006/relationships/tags" Target="../tags/tag666.xml"/><Relationship Id="rId9" Type="http://schemas.openxmlformats.org/officeDocument/2006/relationships/tags" Target="../tags/tag671.xml"/><Relationship Id="rId14" Type="http://schemas.openxmlformats.org/officeDocument/2006/relationships/tags" Target="../tags/tag676.xml"/><Relationship Id="rId22" Type="http://schemas.openxmlformats.org/officeDocument/2006/relationships/tags" Target="../tags/tag684.xml"/><Relationship Id="rId27" Type="http://schemas.openxmlformats.org/officeDocument/2006/relationships/tags" Target="../tags/tag689.xml"/><Relationship Id="rId30"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7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70.xml"/><Relationship Id="rId1" Type="http://schemas.openxmlformats.org/officeDocument/2006/relationships/slideLayout" Target="../slideLayouts/slideLayout18.xml"/></Relationships>
</file>

<file path=ppt/slides/_rels/slide71.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71.xml"/><Relationship Id="rId1" Type="http://schemas.openxmlformats.org/officeDocument/2006/relationships/slideLayout" Target="../slideLayouts/slideLayout18.xml"/><Relationship Id="rId5" Type="http://schemas.openxmlformats.org/officeDocument/2006/relationships/image" Target="../media/image86.png"/><Relationship Id="rId4" Type="http://schemas.openxmlformats.org/officeDocument/2006/relationships/image" Target="../media/image85.png"/></Relationships>
</file>

<file path=ppt/slides/_rels/slide72.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72.xml"/><Relationship Id="rId1" Type="http://schemas.openxmlformats.org/officeDocument/2006/relationships/slideLayout" Target="../slideLayouts/slideLayout18.xml"/><Relationship Id="rId5" Type="http://schemas.openxmlformats.org/officeDocument/2006/relationships/image" Target="../media/image89.png"/><Relationship Id="rId4" Type="http://schemas.openxmlformats.org/officeDocument/2006/relationships/image" Target="../media/image88.png"/></Relationships>
</file>

<file path=ppt/slides/_rels/slide73.xml.rels><?xml version="1.0" encoding="UTF-8" standalone="yes"?>
<Relationships xmlns="http://schemas.openxmlformats.org/package/2006/relationships"><Relationship Id="rId8" Type="http://schemas.openxmlformats.org/officeDocument/2006/relationships/tags" Target="../tags/tag698.xml"/><Relationship Id="rId13" Type="http://schemas.openxmlformats.org/officeDocument/2006/relationships/tags" Target="../tags/tag703.xml"/><Relationship Id="rId18" Type="http://schemas.openxmlformats.org/officeDocument/2006/relationships/tags" Target="../tags/tag708.xml"/><Relationship Id="rId26" Type="http://schemas.openxmlformats.org/officeDocument/2006/relationships/tags" Target="../tags/tag716.xml"/><Relationship Id="rId3" Type="http://schemas.openxmlformats.org/officeDocument/2006/relationships/tags" Target="../tags/tag693.xml"/><Relationship Id="rId21" Type="http://schemas.openxmlformats.org/officeDocument/2006/relationships/tags" Target="../tags/tag711.xml"/><Relationship Id="rId7" Type="http://schemas.openxmlformats.org/officeDocument/2006/relationships/tags" Target="../tags/tag697.xml"/><Relationship Id="rId12" Type="http://schemas.openxmlformats.org/officeDocument/2006/relationships/tags" Target="../tags/tag702.xml"/><Relationship Id="rId17" Type="http://schemas.openxmlformats.org/officeDocument/2006/relationships/tags" Target="../tags/tag707.xml"/><Relationship Id="rId25" Type="http://schemas.openxmlformats.org/officeDocument/2006/relationships/tags" Target="../tags/tag715.xml"/><Relationship Id="rId2" Type="http://schemas.openxmlformats.org/officeDocument/2006/relationships/tags" Target="../tags/tag692.xml"/><Relationship Id="rId16" Type="http://schemas.openxmlformats.org/officeDocument/2006/relationships/tags" Target="../tags/tag706.xml"/><Relationship Id="rId20" Type="http://schemas.openxmlformats.org/officeDocument/2006/relationships/tags" Target="../tags/tag710.xml"/><Relationship Id="rId29" Type="http://schemas.openxmlformats.org/officeDocument/2006/relationships/slideLayout" Target="../slideLayouts/slideLayout18.xml"/><Relationship Id="rId1" Type="http://schemas.openxmlformats.org/officeDocument/2006/relationships/tags" Target="../tags/tag691.xml"/><Relationship Id="rId6" Type="http://schemas.openxmlformats.org/officeDocument/2006/relationships/tags" Target="../tags/tag696.xml"/><Relationship Id="rId11" Type="http://schemas.openxmlformats.org/officeDocument/2006/relationships/tags" Target="../tags/tag701.xml"/><Relationship Id="rId24" Type="http://schemas.openxmlformats.org/officeDocument/2006/relationships/tags" Target="../tags/tag714.xml"/><Relationship Id="rId32" Type="http://schemas.microsoft.com/office/2007/relationships/hdphoto" Target="../media/hdphoto1.wdp"/><Relationship Id="rId5" Type="http://schemas.openxmlformats.org/officeDocument/2006/relationships/tags" Target="../tags/tag695.xml"/><Relationship Id="rId15" Type="http://schemas.openxmlformats.org/officeDocument/2006/relationships/tags" Target="../tags/tag705.xml"/><Relationship Id="rId23" Type="http://schemas.openxmlformats.org/officeDocument/2006/relationships/tags" Target="../tags/tag713.xml"/><Relationship Id="rId28" Type="http://schemas.openxmlformats.org/officeDocument/2006/relationships/tags" Target="../tags/tag718.xml"/><Relationship Id="rId10" Type="http://schemas.openxmlformats.org/officeDocument/2006/relationships/tags" Target="../tags/tag700.xml"/><Relationship Id="rId19" Type="http://schemas.openxmlformats.org/officeDocument/2006/relationships/tags" Target="../tags/tag709.xml"/><Relationship Id="rId31" Type="http://schemas.openxmlformats.org/officeDocument/2006/relationships/image" Target="../media/image1.png"/><Relationship Id="rId4" Type="http://schemas.openxmlformats.org/officeDocument/2006/relationships/tags" Target="../tags/tag694.xml"/><Relationship Id="rId9" Type="http://schemas.openxmlformats.org/officeDocument/2006/relationships/tags" Target="../tags/tag699.xml"/><Relationship Id="rId14" Type="http://schemas.openxmlformats.org/officeDocument/2006/relationships/tags" Target="../tags/tag704.xml"/><Relationship Id="rId22" Type="http://schemas.openxmlformats.org/officeDocument/2006/relationships/tags" Target="../tags/tag712.xml"/><Relationship Id="rId27" Type="http://schemas.openxmlformats.org/officeDocument/2006/relationships/tags" Target="../tags/tag717.xml"/><Relationship Id="rId30"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tags" Target="../tags/tag720.xml"/><Relationship Id="rId1" Type="http://schemas.openxmlformats.org/officeDocument/2006/relationships/tags" Target="../tags/tag719.xml"/><Relationship Id="rId5" Type="http://schemas.openxmlformats.org/officeDocument/2006/relationships/image" Target="../media/image90.png"/><Relationship Id="rId4"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tags" Target="../tags/tag722.xml"/><Relationship Id="rId1" Type="http://schemas.openxmlformats.org/officeDocument/2006/relationships/tags" Target="../tags/tag721.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tags" Target="../tags/tag724.xml"/><Relationship Id="rId1" Type="http://schemas.openxmlformats.org/officeDocument/2006/relationships/tags" Target="../tags/tag723.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tags" Target="../tags/tag726.xml"/><Relationship Id="rId1" Type="http://schemas.openxmlformats.org/officeDocument/2006/relationships/tags" Target="../tags/tag725.xml"/><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tags" Target="../tags/tag728.xml"/><Relationship Id="rId1" Type="http://schemas.openxmlformats.org/officeDocument/2006/relationships/tags" Target="../tags/tag727.xml"/><Relationship Id="rId5" Type="http://schemas.openxmlformats.org/officeDocument/2006/relationships/image" Target="../media/image97.png"/><Relationship Id="rId4"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8" Type="http://schemas.openxmlformats.org/officeDocument/2006/relationships/tags" Target="../tags/tag736.xml"/><Relationship Id="rId13" Type="http://schemas.openxmlformats.org/officeDocument/2006/relationships/tags" Target="../tags/tag741.xml"/><Relationship Id="rId18" Type="http://schemas.openxmlformats.org/officeDocument/2006/relationships/tags" Target="../tags/tag746.xml"/><Relationship Id="rId26" Type="http://schemas.openxmlformats.org/officeDocument/2006/relationships/tags" Target="../tags/tag754.xml"/><Relationship Id="rId3" Type="http://schemas.openxmlformats.org/officeDocument/2006/relationships/tags" Target="../tags/tag731.xml"/><Relationship Id="rId21" Type="http://schemas.openxmlformats.org/officeDocument/2006/relationships/tags" Target="../tags/tag749.xml"/><Relationship Id="rId7" Type="http://schemas.openxmlformats.org/officeDocument/2006/relationships/tags" Target="../tags/tag735.xml"/><Relationship Id="rId12" Type="http://schemas.openxmlformats.org/officeDocument/2006/relationships/tags" Target="../tags/tag740.xml"/><Relationship Id="rId17" Type="http://schemas.openxmlformats.org/officeDocument/2006/relationships/tags" Target="../tags/tag745.xml"/><Relationship Id="rId25" Type="http://schemas.openxmlformats.org/officeDocument/2006/relationships/tags" Target="../tags/tag753.xml"/><Relationship Id="rId2" Type="http://schemas.openxmlformats.org/officeDocument/2006/relationships/tags" Target="../tags/tag730.xml"/><Relationship Id="rId16" Type="http://schemas.openxmlformats.org/officeDocument/2006/relationships/tags" Target="../tags/tag744.xml"/><Relationship Id="rId20" Type="http://schemas.openxmlformats.org/officeDocument/2006/relationships/tags" Target="../tags/tag748.xml"/><Relationship Id="rId29" Type="http://schemas.openxmlformats.org/officeDocument/2006/relationships/slideLayout" Target="../slideLayouts/slideLayout18.xml"/><Relationship Id="rId1" Type="http://schemas.openxmlformats.org/officeDocument/2006/relationships/tags" Target="../tags/tag729.xml"/><Relationship Id="rId6" Type="http://schemas.openxmlformats.org/officeDocument/2006/relationships/tags" Target="../tags/tag734.xml"/><Relationship Id="rId11" Type="http://schemas.openxmlformats.org/officeDocument/2006/relationships/tags" Target="../tags/tag739.xml"/><Relationship Id="rId24" Type="http://schemas.openxmlformats.org/officeDocument/2006/relationships/tags" Target="../tags/tag752.xml"/><Relationship Id="rId32" Type="http://schemas.microsoft.com/office/2007/relationships/hdphoto" Target="../media/hdphoto1.wdp"/><Relationship Id="rId5" Type="http://schemas.openxmlformats.org/officeDocument/2006/relationships/tags" Target="../tags/tag733.xml"/><Relationship Id="rId15" Type="http://schemas.openxmlformats.org/officeDocument/2006/relationships/tags" Target="../tags/tag743.xml"/><Relationship Id="rId23" Type="http://schemas.openxmlformats.org/officeDocument/2006/relationships/tags" Target="../tags/tag751.xml"/><Relationship Id="rId28" Type="http://schemas.openxmlformats.org/officeDocument/2006/relationships/tags" Target="../tags/tag756.xml"/><Relationship Id="rId10" Type="http://schemas.openxmlformats.org/officeDocument/2006/relationships/tags" Target="../tags/tag738.xml"/><Relationship Id="rId19" Type="http://schemas.openxmlformats.org/officeDocument/2006/relationships/tags" Target="../tags/tag747.xml"/><Relationship Id="rId31" Type="http://schemas.openxmlformats.org/officeDocument/2006/relationships/image" Target="../media/image1.png"/><Relationship Id="rId4" Type="http://schemas.openxmlformats.org/officeDocument/2006/relationships/tags" Target="../tags/tag732.xml"/><Relationship Id="rId9" Type="http://schemas.openxmlformats.org/officeDocument/2006/relationships/tags" Target="../tags/tag737.xml"/><Relationship Id="rId14" Type="http://schemas.openxmlformats.org/officeDocument/2006/relationships/tags" Target="../tags/tag742.xml"/><Relationship Id="rId22" Type="http://schemas.openxmlformats.org/officeDocument/2006/relationships/tags" Target="../tags/tag750.xml"/><Relationship Id="rId27" Type="http://schemas.openxmlformats.org/officeDocument/2006/relationships/tags" Target="../tags/tag755.xml"/><Relationship Id="rId30"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8" Type="http://schemas.openxmlformats.org/officeDocument/2006/relationships/customXml" Target="../ink/ink2.xml"/><Relationship Id="rId13" Type="http://schemas.openxmlformats.org/officeDocument/2006/relationships/image" Target="../media/image11.png"/><Relationship Id="rId3" Type="http://schemas.openxmlformats.org/officeDocument/2006/relationships/image" Target="../media/image3.png"/><Relationship Id="rId7" Type="http://schemas.openxmlformats.org/officeDocument/2006/relationships/image" Target="../media/image6.png"/><Relationship Id="rId12"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18.xml"/><Relationship Id="rId6" Type="http://schemas.openxmlformats.org/officeDocument/2006/relationships/customXml" Target="../ink/ink1.xml"/><Relationship Id="rId11" Type="http://schemas.openxmlformats.org/officeDocument/2006/relationships/image" Target="../media/image9.png"/><Relationship Id="rId5" Type="http://schemas.openxmlformats.org/officeDocument/2006/relationships/image" Target="../media/image5.png"/><Relationship Id="rId10" Type="http://schemas.openxmlformats.org/officeDocument/2006/relationships/image" Target="../media/image8.png"/><Relationship Id="rId4" Type="http://schemas.openxmlformats.org/officeDocument/2006/relationships/image" Target="../media/image4.png"/><Relationship Id="rId9" Type="http://schemas.openxmlformats.org/officeDocument/2006/relationships/image" Target="../media/image7.png"/><Relationship Id="rId14" Type="http://schemas.openxmlformats.org/officeDocument/2006/relationships/image" Target="../media/image12.pn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8.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8.xml"/></Relationships>
</file>

<file path=ppt/slides/_rels/slide8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2.xml"/><Relationship Id="rId1" Type="http://schemas.openxmlformats.org/officeDocument/2006/relationships/slideLayout" Target="../slideLayouts/slideLayout18.xml"/><Relationship Id="rId4" Type="http://schemas.microsoft.com/office/2007/relationships/hdphoto" Target="../media/hdphoto1.wdp"/></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18.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a:extLst>
              <a:ext uri="{FF2B5EF4-FFF2-40B4-BE49-F238E27FC236}">
                <a16:creationId xmlns:a16="http://schemas.microsoft.com/office/drawing/2014/main" id="{962D3CEE-F0F8-F419-2B0C-2EBC12322CAE}"/>
              </a:ext>
            </a:extLst>
          </p:cNvPr>
          <p:cNvSpPr/>
          <p:nvPr/>
        </p:nvSpPr>
        <p:spPr>
          <a:xfrm>
            <a:off x="0" y="577"/>
            <a:ext cx="12239891" cy="2045019"/>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17" name="文本框 16"/>
          <p:cNvSpPr txBox="1"/>
          <p:nvPr/>
        </p:nvSpPr>
        <p:spPr>
          <a:xfrm>
            <a:off x="502862" y="578823"/>
            <a:ext cx="11186276" cy="1493358"/>
          </a:xfrm>
          <a:prstGeom prst="rect">
            <a:avLst/>
          </a:prstGeom>
          <a:noFill/>
        </p:spPr>
        <p:txBody>
          <a:bodyPr wrap="square" rtlCol="0" anchor="t">
            <a:spAutoFit/>
          </a:bodyPr>
          <a:lstStyle/>
          <a:p>
            <a:pPr algn="ctr">
              <a:lnSpc>
                <a:spcPct val="150000"/>
              </a:lnSpc>
            </a:pPr>
            <a:r>
              <a:rPr lang="en-US" altLang="zh-CN" sz="3200" b="1" dirty="0">
                <a:solidFill>
                  <a:schemeClr val="bg1"/>
                </a:solidFill>
              </a:rPr>
              <a:t>Research on Prognostic and Health Management Methods for Low-Quality Data Conditions</a:t>
            </a:r>
            <a:endParaRPr lang="zh-CN" altLang="en-US" sz="3200" b="1" dirty="0">
              <a:solidFill>
                <a:schemeClr val="bg1"/>
              </a:solidFill>
            </a:endParaRPr>
          </a:p>
        </p:txBody>
      </p:sp>
      <p:grpSp>
        <p:nvGrpSpPr>
          <p:cNvPr id="22" name="组合 21">
            <a:extLst>
              <a:ext uri="{FF2B5EF4-FFF2-40B4-BE49-F238E27FC236}">
                <a16:creationId xmlns:a16="http://schemas.microsoft.com/office/drawing/2014/main" id="{6B0437DF-65FB-678A-8244-7FB036C07469}"/>
              </a:ext>
            </a:extLst>
          </p:cNvPr>
          <p:cNvGrpSpPr/>
          <p:nvPr/>
        </p:nvGrpSpPr>
        <p:grpSpPr>
          <a:xfrm>
            <a:off x="-1" y="6553200"/>
            <a:ext cx="12192001" cy="304800"/>
            <a:chOff x="0" y="6569404"/>
            <a:chExt cx="9144000" cy="288000"/>
          </a:xfrm>
        </p:grpSpPr>
        <p:sp>
          <p:nvSpPr>
            <p:cNvPr id="23" name="矩形 22">
              <a:extLst>
                <a:ext uri="{FF2B5EF4-FFF2-40B4-BE49-F238E27FC236}">
                  <a16:creationId xmlns:a16="http://schemas.microsoft.com/office/drawing/2014/main" id="{8D91179F-2F6D-2A56-A04B-5E85B8324129}"/>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24" name="矩形 23">
              <a:extLst>
                <a:ext uri="{FF2B5EF4-FFF2-40B4-BE49-F238E27FC236}">
                  <a16:creationId xmlns:a16="http://schemas.microsoft.com/office/drawing/2014/main" id="{881BB7A8-0796-751E-A75D-ED7DD324AF24}"/>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25" name="灯片编号占位符 5">
            <a:extLst>
              <a:ext uri="{FF2B5EF4-FFF2-40B4-BE49-F238E27FC236}">
                <a16:creationId xmlns:a16="http://schemas.microsoft.com/office/drawing/2014/main" id="{EF41AA7E-BF04-5AE4-1A89-9311BB3338DD}"/>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1</a:t>
            </a:fld>
            <a:endParaRPr lang="zh-HK" altLang="en-US" sz="1600" dirty="0">
              <a:solidFill>
                <a:schemeClr val="bg1"/>
              </a:solidFill>
            </a:endParaRPr>
          </a:p>
        </p:txBody>
      </p:sp>
      <p:sp>
        <p:nvSpPr>
          <p:cNvPr id="37" name="圆角矩形 3">
            <a:extLst>
              <a:ext uri="{FF2B5EF4-FFF2-40B4-BE49-F238E27FC236}">
                <a16:creationId xmlns:a16="http://schemas.microsoft.com/office/drawing/2014/main" id="{D478B680-EC16-4ADA-B353-8325FA671D37}"/>
              </a:ext>
            </a:extLst>
          </p:cNvPr>
          <p:cNvSpPr/>
          <p:nvPr>
            <p:custDataLst>
              <p:tags r:id="rId2"/>
            </p:custDataLst>
          </p:nvPr>
        </p:nvSpPr>
        <p:spPr>
          <a:xfrm>
            <a:off x="328809" y="2970339"/>
            <a:ext cx="3391191" cy="1154977"/>
          </a:xfrm>
          <a:prstGeom prst="roundRect">
            <a:avLst/>
          </a:prstGeom>
          <a:solidFill>
            <a:srgbClr val="0174AB"/>
          </a:solidFill>
        </p:spPr>
        <p:style>
          <a:lnRef idx="0">
            <a:srgbClr val="FFFFFF"/>
          </a:lnRef>
          <a:fillRef idx="2">
            <a:schemeClr val="accent1"/>
          </a:fillRef>
          <a:effectRef idx="0">
            <a:srgbClr val="FFFFFF"/>
          </a:effectRef>
          <a:fontRef idx="minor">
            <a:schemeClr val="lt1"/>
          </a:fontRef>
        </p:style>
        <p:txBody>
          <a:bodyPr rtlCol="0" anchor="ctr"/>
          <a:lstStyle/>
          <a:p>
            <a:pPr algn="ctr">
              <a:lnSpc>
                <a:spcPct val="150000"/>
              </a:lnSpc>
            </a:pPr>
            <a:r>
              <a:rPr lang="en-US" altLang="zh-CN" sz="1400" b="1" dirty="0">
                <a:solidFill>
                  <a:schemeClr val="bg1"/>
                </a:solidFill>
                <a:latin typeface="Arial" panose="020B0604020202020204" pitchFamily="34" charset="0"/>
                <a:ea typeface="微软雅黑" panose="020B0503020204020204" charset="-122"/>
                <a:cs typeface="Arial" panose="020B0604020202020204" pitchFamily="34" charset="0"/>
              </a:rPr>
              <a:t>Remaining Useful Life Prediction based on Intentional Noise Injection and Feature Reconstruction</a:t>
            </a:r>
          </a:p>
        </p:txBody>
      </p:sp>
      <p:sp>
        <p:nvSpPr>
          <p:cNvPr id="38" name="圆角矩形 4">
            <a:extLst>
              <a:ext uri="{FF2B5EF4-FFF2-40B4-BE49-F238E27FC236}">
                <a16:creationId xmlns:a16="http://schemas.microsoft.com/office/drawing/2014/main" id="{F1A80A36-91AD-4CE0-A8E8-156268D27985}"/>
              </a:ext>
            </a:extLst>
          </p:cNvPr>
          <p:cNvSpPr/>
          <p:nvPr>
            <p:custDataLst>
              <p:tags r:id="rId3"/>
            </p:custDataLst>
          </p:nvPr>
        </p:nvSpPr>
        <p:spPr>
          <a:xfrm>
            <a:off x="4597278" y="2940450"/>
            <a:ext cx="2997444" cy="1361735"/>
          </a:xfrm>
          <a:prstGeom prst="roundRect">
            <a:avLst/>
          </a:prstGeom>
          <a:solidFill>
            <a:srgbClr val="0174AB"/>
          </a:solidFill>
        </p:spPr>
        <p:style>
          <a:lnRef idx="0">
            <a:srgbClr val="FFFFFF"/>
          </a:lnRef>
          <a:fillRef idx="2">
            <a:schemeClr val="accent1"/>
          </a:fillRef>
          <a:effectRef idx="0">
            <a:srgbClr val="FFFFFF"/>
          </a:effectRef>
          <a:fontRef idx="minor">
            <a:schemeClr val="lt1"/>
          </a:fontRef>
        </p:style>
        <p:txBody>
          <a:bodyPr rtlCol="0" anchor="ctr"/>
          <a:lstStyle/>
          <a:p>
            <a:pPr algn="ctr">
              <a:lnSpc>
                <a:spcPct val="150000"/>
              </a:lnSpc>
            </a:pPr>
            <a:r>
              <a:rPr lang="en-US" altLang="zh-CN" sz="1400" b="1" dirty="0">
                <a:solidFill>
                  <a:schemeClr val="bg1"/>
                </a:solidFill>
                <a:latin typeface="Arial" panose="020B0604020202020204" pitchFamily="34" charset="0"/>
                <a:ea typeface="微软雅黑" panose="020B0503020204020204" charset="-122"/>
                <a:cs typeface="Arial" panose="020B0604020202020204" pitchFamily="34" charset="0"/>
              </a:rPr>
              <a:t>Multibranch and Multiscale CNN for Fault Diagnosis of Wheelset Bearings Under Strong Noise and Variable Load </a:t>
            </a:r>
          </a:p>
        </p:txBody>
      </p:sp>
      <p:sp>
        <p:nvSpPr>
          <p:cNvPr id="39" name="圆角矩形 5">
            <a:extLst>
              <a:ext uri="{FF2B5EF4-FFF2-40B4-BE49-F238E27FC236}">
                <a16:creationId xmlns:a16="http://schemas.microsoft.com/office/drawing/2014/main" id="{C92B549F-189B-4F7E-874D-7CEAB7F6841F}"/>
              </a:ext>
            </a:extLst>
          </p:cNvPr>
          <p:cNvSpPr/>
          <p:nvPr>
            <p:custDataLst>
              <p:tags r:id="rId4"/>
            </p:custDataLst>
          </p:nvPr>
        </p:nvSpPr>
        <p:spPr>
          <a:xfrm>
            <a:off x="8904000" y="2928425"/>
            <a:ext cx="3096000" cy="1225026"/>
          </a:xfrm>
          <a:prstGeom prst="roundRect">
            <a:avLst/>
          </a:prstGeom>
          <a:solidFill>
            <a:srgbClr val="0174AB"/>
          </a:solidFill>
        </p:spPr>
        <p:style>
          <a:lnRef idx="0">
            <a:srgbClr val="FFFFFF"/>
          </a:lnRef>
          <a:fillRef idx="2">
            <a:schemeClr val="accent1"/>
          </a:fillRef>
          <a:effectRef idx="0">
            <a:srgbClr val="FFFFFF"/>
          </a:effectRef>
          <a:fontRef idx="minor">
            <a:schemeClr val="lt1"/>
          </a:fontRef>
        </p:style>
        <p:txBody>
          <a:bodyPr rtlCol="0" anchor="ctr"/>
          <a:lstStyle/>
          <a:p>
            <a:pPr algn="ctr">
              <a:lnSpc>
                <a:spcPct val="150000"/>
              </a:lnSpc>
            </a:pPr>
            <a:r>
              <a:rPr lang="en-US" altLang="zh-CN" sz="1400" b="1" dirty="0">
                <a:solidFill>
                  <a:schemeClr val="bg1"/>
                </a:solidFill>
                <a:latin typeface="Arial" panose="020B0604020202020204" pitchFamily="34" charset="0"/>
                <a:ea typeface="微软雅黑" panose="020B0503020204020204" charset="-122"/>
                <a:cs typeface="Arial" panose="020B0604020202020204" pitchFamily="34" charset="0"/>
              </a:rPr>
              <a:t>Fourier Feature Refiner Network with Soft Thresholding for Machinery Fault Diagnosis Under Highly Noisy Conditions</a:t>
            </a:r>
            <a:endParaRPr lang="en-US" altLang="zh-CN" sz="1400" b="1" dirty="0">
              <a:latin typeface="Arial" panose="020B0604020202020204" pitchFamily="34" charset="0"/>
              <a:cs typeface="Arial" panose="020B0604020202020204" pitchFamily="34" charset="0"/>
            </a:endParaRPr>
          </a:p>
        </p:txBody>
      </p:sp>
      <p:sp>
        <p:nvSpPr>
          <p:cNvPr id="40" name="圆角矩形 6">
            <a:extLst>
              <a:ext uri="{FF2B5EF4-FFF2-40B4-BE49-F238E27FC236}">
                <a16:creationId xmlns:a16="http://schemas.microsoft.com/office/drawing/2014/main" id="{2DDF763D-EB6B-425C-810E-24A4C600ADB8}"/>
              </a:ext>
            </a:extLst>
          </p:cNvPr>
          <p:cNvSpPr/>
          <p:nvPr>
            <p:custDataLst>
              <p:tags r:id="rId5"/>
            </p:custDataLst>
          </p:nvPr>
        </p:nvSpPr>
        <p:spPr>
          <a:xfrm>
            <a:off x="6724681" y="4753201"/>
            <a:ext cx="3831224" cy="1525975"/>
          </a:xfrm>
          <a:prstGeom prst="roundRect">
            <a:avLst/>
          </a:prstGeom>
          <a:solidFill>
            <a:srgbClr val="0174AB"/>
          </a:solidFill>
        </p:spPr>
        <p:style>
          <a:lnRef idx="0">
            <a:srgbClr val="FFFFFF"/>
          </a:lnRef>
          <a:fillRef idx="2">
            <a:schemeClr val="accent1"/>
          </a:fillRef>
          <a:effectRef idx="0">
            <a:srgbClr val="FFFFFF"/>
          </a:effectRef>
          <a:fontRef idx="minor">
            <a:schemeClr val="lt1"/>
          </a:fontRef>
        </p:style>
        <p:txBody>
          <a:bodyPr rtlCol="0" anchor="ctr"/>
          <a:lstStyle/>
          <a:p>
            <a:pPr algn="ctr">
              <a:lnSpc>
                <a:spcPct val="150000"/>
              </a:lnSpc>
            </a:pPr>
            <a:r>
              <a:rPr lang="en-US" altLang="zh-CN" sz="1400" b="1" dirty="0">
                <a:solidFill>
                  <a:schemeClr val="bg1"/>
                </a:solidFill>
                <a:latin typeface="Arial" panose="020B0604020202020204" pitchFamily="34" charset="0"/>
                <a:ea typeface="微软雅黑" panose="020B0503020204020204" charset="-122"/>
                <a:cs typeface="Arial" panose="020B0604020202020204" pitchFamily="34" charset="0"/>
              </a:rPr>
              <a:t>Fusion-Driven Fault Diagnosis based on Adaptive Tuning Feature Mode Decomposition and Synergy Graph Enhanced Transformer for Bearings Under Noisy Conditions</a:t>
            </a:r>
          </a:p>
        </p:txBody>
      </p:sp>
      <p:sp>
        <p:nvSpPr>
          <p:cNvPr id="41" name="圆角矩形 7">
            <a:extLst>
              <a:ext uri="{FF2B5EF4-FFF2-40B4-BE49-F238E27FC236}">
                <a16:creationId xmlns:a16="http://schemas.microsoft.com/office/drawing/2014/main" id="{C57D063B-0CFA-4789-959F-7AC52B42AF1B}"/>
              </a:ext>
            </a:extLst>
          </p:cNvPr>
          <p:cNvSpPr/>
          <p:nvPr>
            <p:custDataLst>
              <p:tags r:id="rId6"/>
            </p:custDataLst>
          </p:nvPr>
        </p:nvSpPr>
        <p:spPr>
          <a:xfrm>
            <a:off x="1636095" y="4850204"/>
            <a:ext cx="3547319" cy="1154977"/>
          </a:xfrm>
          <a:prstGeom prst="roundRect">
            <a:avLst/>
          </a:prstGeom>
          <a:solidFill>
            <a:srgbClr val="0174AB"/>
          </a:solidFill>
        </p:spPr>
        <p:style>
          <a:lnRef idx="0">
            <a:srgbClr val="FFFFFF"/>
          </a:lnRef>
          <a:fillRef idx="2">
            <a:schemeClr val="accent1"/>
          </a:fillRef>
          <a:effectRef idx="0">
            <a:srgbClr val="FFFFFF"/>
          </a:effectRef>
          <a:fontRef idx="minor">
            <a:schemeClr val="lt1"/>
          </a:fontRef>
        </p:style>
        <p:txBody>
          <a:bodyPr rtlCol="0" anchor="ctr"/>
          <a:lstStyle/>
          <a:p>
            <a:pPr algn="ctr">
              <a:lnSpc>
                <a:spcPct val="150000"/>
              </a:lnSpc>
            </a:pPr>
            <a:r>
              <a:rPr lang="en-US" altLang="zh-CN" sz="1400" b="1" dirty="0">
                <a:solidFill>
                  <a:schemeClr val="bg1"/>
                </a:solidFill>
                <a:latin typeface="Arial" panose="020B0604020202020204" pitchFamily="34" charset="0"/>
                <a:ea typeface="微软雅黑" panose="020B0503020204020204" charset="-122"/>
                <a:cs typeface="Arial" panose="020B0604020202020204" pitchFamily="34" charset="0"/>
              </a:rPr>
              <a:t>A Decision Fusion SWT-RF Method for Rolling Bearing Enhanced Diagnosis Under Low-Quality Data</a:t>
            </a:r>
          </a:p>
        </p:txBody>
      </p:sp>
      <p:sp>
        <p:nvSpPr>
          <p:cNvPr id="42" name="文本框 41">
            <a:extLst>
              <a:ext uri="{FF2B5EF4-FFF2-40B4-BE49-F238E27FC236}">
                <a16:creationId xmlns:a16="http://schemas.microsoft.com/office/drawing/2014/main" id="{9444E800-080E-4F05-B043-1603C3C7E58C}"/>
              </a:ext>
            </a:extLst>
          </p:cNvPr>
          <p:cNvSpPr txBox="1"/>
          <p:nvPr>
            <p:custDataLst>
              <p:tags r:id="rId7"/>
            </p:custDataLst>
          </p:nvPr>
        </p:nvSpPr>
        <p:spPr>
          <a:xfrm>
            <a:off x="1813425" y="2293324"/>
            <a:ext cx="421958" cy="330518"/>
          </a:xfrm>
          <a:prstGeom prst="rect">
            <a:avLst/>
          </a:prstGeom>
          <a:noFill/>
        </p:spPr>
        <p:txBody>
          <a:bodyPr wrap="none" rtlCol="0" anchor="t">
            <a:noAutofit/>
          </a:bodyPr>
          <a:lstStyle/>
          <a:p>
            <a:r>
              <a:rPr lang="zh-CN" altLang="en-US" b="1" dirty="0">
                <a:latin typeface="Calibri" panose="020F0502020204030204" charset="0"/>
              </a:rPr>
              <a:t>①</a:t>
            </a:r>
          </a:p>
        </p:txBody>
      </p:sp>
      <p:sp>
        <p:nvSpPr>
          <p:cNvPr id="43" name="文本框 42">
            <a:extLst>
              <a:ext uri="{FF2B5EF4-FFF2-40B4-BE49-F238E27FC236}">
                <a16:creationId xmlns:a16="http://schemas.microsoft.com/office/drawing/2014/main" id="{8AD5B681-6A5C-4AB0-AD4D-0A967C631BB3}"/>
              </a:ext>
            </a:extLst>
          </p:cNvPr>
          <p:cNvSpPr txBox="1"/>
          <p:nvPr>
            <p:custDataLst>
              <p:tags r:id="rId8"/>
            </p:custDataLst>
          </p:nvPr>
        </p:nvSpPr>
        <p:spPr>
          <a:xfrm>
            <a:off x="5888251" y="2431387"/>
            <a:ext cx="415498" cy="369332"/>
          </a:xfrm>
          <a:prstGeom prst="rect">
            <a:avLst/>
          </a:prstGeom>
          <a:noFill/>
        </p:spPr>
        <p:txBody>
          <a:bodyPr wrap="none" rtlCol="0" anchor="t">
            <a:spAutoFit/>
          </a:bodyPr>
          <a:lstStyle/>
          <a:p>
            <a:r>
              <a:rPr lang="zh-CN" altLang="en-US" b="1" dirty="0">
                <a:latin typeface="Calibri" panose="020F0502020204030204" charset="0"/>
              </a:rPr>
              <a:t>②</a:t>
            </a:r>
          </a:p>
        </p:txBody>
      </p:sp>
      <p:sp>
        <p:nvSpPr>
          <p:cNvPr id="44" name="文本框 43">
            <a:extLst>
              <a:ext uri="{FF2B5EF4-FFF2-40B4-BE49-F238E27FC236}">
                <a16:creationId xmlns:a16="http://schemas.microsoft.com/office/drawing/2014/main" id="{3CC427CB-F659-4FAA-B9ED-158F33BC9B9D}"/>
              </a:ext>
            </a:extLst>
          </p:cNvPr>
          <p:cNvSpPr txBox="1"/>
          <p:nvPr>
            <p:custDataLst>
              <p:tags r:id="rId9"/>
            </p:custDataLst>
          </p:nvPr>
        </p:nvSpPr>
        <p:spPr>
          <a:xfrm>
            <a:off x="10471222" y="2449538"/>
            <a:ext cx="415498" cy="369332"/>
          </a:xfrm>
          <a:prstGeom prst="rect">
            <a:avLst/>
          </a:prstGeom>
          <a:noFill/>
        </p:spPr>
        <p:txBody>
          <a:bodyPr wrap="none" rtlCol="0" anchor="t">
            <a:spAutoFit/>
          </a:bodyPr>
          <a:lstStyle/>
          <a:p>
            <a:r>
              <a:rPr lang="zh-CN" altLang="en-US" b="1" dirty="0">
                <a:latin typeface="Calibri" panose="020F0502020204030204" charset="0"/>
              </a:rPr>
              <a:t>③</a:t>
            </a:r>
          </a:p>
        </p:txBody>
      </p:sp>
      <p:sp>
        <p:nvSpPr>
          <p:cNvPr id="45" name="文本框 44">
            <a:extLst>
              <a:ext uri="{FF2B5EF4-FFF2-40B4-BE49-F238E27FC236}">
                <a16:creationId xmlns:a16="http://schemas.microsoft.com/office/drawing/2014/main" id="{D1D0E69A-ECBB-4DF9-9CD2-5F32BA41D605}"/>
              </a:ext>
            </a:extLst>
          </p:cNvPr>
          <p:cNvSpPr txBox="1"/>
          <p:nvPr>
            <p:custDataLst>
              <p:tags r:id="rId10"/>
            </p:custDataLst>
          </p:nvPr>
        </p:nvSpPr>
        <p:spPr>
          <a:xfrm>
            <a:off x="3202005" y="4383869"/>
            <a:ext cx="415498" cy="369332"/>
          </a:xfrm>
          <a:prstGeom prst="rect">
            <a:avLst/>
          </a:prstGeom>
          <a:noFill/>
        </p:spPr>
        <p:txBody>
          <a:bodyPr wrap="none" rtlCol="0" anchor="t">
            <a:spAutoFit/>
          </a:bodyPr>
          <a:lstStyle/>
          <a:p>
            <a:r>
              <a:rPr lang="zh-CN" altLang="en-US" b="1" dirty="0">
                <a:latin typeface="Calibri" panose="020F0502020204030204" charset="0"/>
              </a:rPr>
              <a:t>④</a:t>
            </a:r>
          </a:p>
        </p:txBody>
      </p:sp>
      <p:sp>
        <p:nvSpPr>
          <p:cNvPr id="46" name="文本框 45">
            <a:extLst>
              <a:ext uri="{FF2B5EF4-FFF2-40B4-BE49-F238E27FC236}">
                <a16:creationId xmlns:a16="http://schemas.microsoft.com/office/drawing/2014/main" id="{D049C498-3B5C-47C9-A7F9-7C30FA8F212A}"/>
              </a:ext>
            </a:extLst>
          </p:cNvPr>
          <p:cNvSpPr txBox="1"/>
          <p:nvPr>
            <p:custDataLst>
              <p:tags r:id="rId11"/>
            </p:custDataLst>
          </p:nvPr>
        </p:nvSpPr>
        <p:spPr>
          <a:xfrm>
            <a:off x="8290591" y="4365000"/>
            <a:ext cx="415498" cy="369332"/>
          </a:xfrm>
          <a:prstGeom prst="rect">
            <a:avLst/>
          </a:prstGeom>
          <a:noFill/>
        </p:spPr>
        <p:txBody>
          <a:bodyPr wrap="none" rtlCol="0" anchor="t">
            <a:spAutoFit/>
          </a:bodyPr>
          <a:lstStyle/>
          <a:p>
            <a:r>
              <a:rPr lang="zh-CN" altLang="en-US" b="1" dirty="0">
                <a:latin typeface="Calibri" panose="020F0502020204030204" charset="0"/>
              </a:rPr>
              <a:t>⑤</a:t>
            </a:r>
          </a:p>
        </p:txBody>
      </p:sp>
    </p:spTree>
    <p:custDataLst>
      <p:tags r:id="rId1"/>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7347E6-969C-D675-E63F-00273BC432EA}"/>
            </a:ext>
          </a:extLst>
        </p:cNvPr>
        <p:cNvGrpSpPr/>
        <p:nvPr/>
      </p:nvGrpSpPr>
      <p:grpSpPr>
        <a:xfrm>
          <a:off x="0" y="0"/>
          <a:ext cx="0" cy="0"/>
          <a:chOff x="0" y="0"/>
          <a:chExt cx="0" cy="0"/>
        </a:xfrm>
      </p:grpSpPr>
      <p:sp>
        <p:nvSpPr>
          <p:cNvPr id="19" name="矩形 18">
            <a:extLst>
              <a:ext uri="{FF2B5EF4-FFF2-40B4-BE49-F238E27FC236}">
                <a16:creationId xmlns:a16="http://schemas.microsoft.com/office/drawing/2014/main" id="{DEB68EE4-BC1A-7A78-FC3C-B5DBB4E0AD45}"/>
              </a:ext>
            </a:extLst>
          </p:cNvPr>
          <p:cNvSpPr/>
          <p:nvPr/>
        </p:nvSpPr>
        <p:spPr>
          <a:xfrm>
            <a:off x="-1" y="1"/>
            <a:ext cx="12174172"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72" name="文本框 71">
            <a:extLst>
              <a:ext uri="{FF2B5EF4-FFF2-40B4-BE49-F238E27FC236}">
                <a16:creationId xmlns:a16="http://schemas.microsoft.com/office/drawing/2014/main" id="{E942A233-A807-1BEA-0063-06A98BFEBCB4}"/>
              </a:ext>
            </a:extLst>
          </p:cNvPr>
          <p:cNvSpPr txBox="1"/>
          <p:nvPr/>
        </p:nvSpPr>
        <p:spPr>
          <a:xfrm>
            <a:off x="21488" y="55940"/>
            <a:ext cx="9602512"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a:t>
            </a:r>
            <a:r>
              <a:rPr lang="en-US" altLang="zh-CN" sz="2400" b="1" dirty="0">
                <a:solidFill>
                  <a:schemeClr val="accent4">
                    <a:lumMod val="40000"/>
                    <a:lumOff val="60000"/>
                  </a:schemeClr>
                </a:solidFill>
                <a:latin typeface="Times New Roman" panose="02020603050405020304" pitchFamily="18" charset="0"/>
                <a:cs typeface="Times New Roman" panose="02020603050405020304" pitchFamily="18" charset="0"/>
              </a:rPr>
              <a:t>Noisy prediction</a:t>
            </a:r>
          </a:p>
        </p:txBody>
      </p:sp>
      <p:grpSp>
        <p:nvGrpSpPr>
          <p:cNvPr id="8" name="组合 7">
            <a:extLst>
              <a:ext uri="{FF2B5EF4-FFF2-40B4-BE49-F238E27FC236}">
                <a16:creationId xmlns:a16="http://schemas.microsoft.com/office/drawing/2014/main" id="{BC84E5A8-89F4-C1A0-8995-D96AD642C1DC}"/>
              </a:ext>
            </a:extLst>
          </p:cNvPr>
          <p:cNvGrpSpPr/>
          <p:nvPr/>
        </p:nvGrpSpPr>
        <p:grpSpPr>
          <a:xfrm>
            <a:off x="-1" y="6553200"/>
            <a:ext cx="12192001" cy="304800"/>
            <a:chOff x="0" y="6569404"/>
            <a:chExt cx="9144000" cy="288000"/>
          </a:xfrm>
        </p:grpSpPr>
        <p:sp>
          <p:nvSpPr>
            <p:cNvPr id="9" name="矩形 8">
              <a:extLst>
                <a:ext uri="{FF2B5EF4-FFF2-40B4-BE49-F238E27FC236}">
                  <a16:creationId xmlns:a16="http://schemas.microsoft.com/office/drawing/2014/main" id="{8196C52F-1BB6-DBE7-F71B-38822359249C}"/>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0" name="矩形 9">
              <a:extLst>
                <a:ext uri="{FF2B5EF4-FFF2-40B4-BE49-F238E27FC236}">
                  <a16:creationId xmlns:a16="http://schemas.microsoft.com/office/drawing/2014/main" id="{C329D306-9836-46BC-D17D-1C576331CB8F}"/>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1" name="灯片编号占位符 5">
            <a:extLst>
              <a:ext uri="{FF2B5EF4-FFF2-40B4-BE49-F238E27FC236}">
                <a16:creationId xmlns:a16="http://schemas.microsoft.com/office/drawing/2014/main" id="{72380DC1-EA0D-0A6C-EE0F-49919557E7E0}"/>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10</a:t>
            </a:fld>
            <a:endParaRPr lang="zh-HK" altLang="en-US" sz="1600" dirty="0">
              <a:solidFill>
                <a:schemeClr val="bg1"/>
              </a:solidFill>
            </a:endParaRPr>
          </a:p>
        </p:txBody>
      </p:sp>
      <p:pic>
        <p:nvPicPr>
          <p:cNvPr id="3" name="图片 2">
            <a:extLst>
              <a:ext uri="{FF2B5EF4-FFF2-40B4-BE49-F238E27FC236}">
                <a16:creationId xmlns:a16="http://schemas.microsoft.com/office/drawing/2014/main" id="{5A75FB5D-0F6E-FDAA-F85C-42C0DD4DA7DF}"/>
              </a:ext>
            </a:extLst>
          </p:cNvPr>
          <p:cNvPicPr>
            <a:picLocks noChangeAspect="1"/>
          </p:cNvPicPr>
          <p:nvPr/>
        </p:nvPicPr>
        <p:blipFill>
          <a:blip r:embed="rId3"/>
          <a:stretch>
            <a:fillRect/>
          </a:stretch>
        </p:blipFill>
        <p:spPr>
          <a:xfrm>
            <a:off x="3648000" y="765000"/>
            <a:ext cx="4029766" cy="5760000"/>
          </a:xfrm>
          <a:prstGeom prst="rect">
            <a:avLst/>
          </a:prstGeom>
        </p:spPr>
      </p:pic>
    </p:spTree>
    <p:extLst>
      <p:ext uri="{BB962C8B-B14F-4D97-AF65-F5344CB8AC3E}">
        <p14:creationId xmlns:p14="http://schemas.microsoft.com/office/powerpoint/2010/main" val="1477464899"/>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a:extLst>
              <a:ext uri="{FF2B5EF4-FFF2-40B4-BE49-F238E27FC236}">
                <a16:creationId xmlns:a16="http://schemas.microsoft.com/office/drawing/2014/main" id="{A12DB193-F8DD-6FCA-B5E9-7121D87439AB}"/>
              </a:ext>
            </a:extLst>
          </p:cNvPr>
          <p:cNvGrpSpPr/>
          <p:nvPr/>
        </p:nvGrpSpPr>
        <p:grpSpPr>
          <a:xfrm>
            <a:off x="-1" y="6553200"/>
            <a:ext cx="12192001" cy="304800"/>
            <a:chOff x="0" y="6569404"/>
            <a:chExt cx="9144000" cy="288000"/>
          </a:xfrm>
        </p:grpSpPr>
        <p:sp>
          <p:nvSpPr>
            <p:cNvPr id="7" name="矩形 6">
              <a:extLst>
                <a:ext uri="{FF2B5EF4-FFF2-40B4-BE49-F238E27FC236}">
                  <a16:creationId xmlns:a16="http://schemas.microsoft.com/office/drawing/2014/main" id="{00980EC1-C6F8-0E50-82B5-760A984290C4}"/>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8" name="矩形 7">
              <a:extLst>
                <a:ext uri="{FF2B5EF4-FFF2-40B4-BE49-F238E27FC236}">
                  <a16:creationId xmlns:a16="http://schemas.microsoft.com/office/drawing/2014/main" id="{8D956A88-734D-3030-DA71-6B1F2DAC6F50}"/>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9" name="灯片编号占位符 5">
            <a:extLst>
              <a:ext uri="{FF2B5EF4-FFF2-40B4-BE49-F238E27FC236}">
                <a16:creationId xmlns:a16="http://schemas.microsoft.com/office/drawing/2014/main" id="{D5816DBB-D797-AED8-3BE7-1DAEC92B0450}"/>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11</a:t>
            </a:fld>
            <a:endParaRPr lang="zh-HK" altLang="en-US" sz="1600" dirty="0">
              <a:solidFill>
                <a:schemeClr val="bg1"/>
              </a:solidFill>
            </a:endParaRPr>
          </a:p>
        </p:txBody>
      </p:sp>
      <p:pic>
        <p:nvPicPr>
          <p:cNvPr id="21" name="图片 20">
            <a:extLst>
              <a:ext uri="{FF2B5EF4-FFF2-40B4-BE49-F238E27FC236}">
                <a16:creationId xmlns:a16="http://schemas.microsoft.com/office/drawing/2014/main" id="{64B072C6-BD53-F038-B3AE-39D5EE3AD758}"/>
              </a:ext>
            </a:extLst>
          </p:cNvPr>
          <p:cNvPicPr>
            <a:picLocks noChangeAspect="1"/>
          </p:cNvPicPr>
          <p:nvPr/>
        </p:nvPicPr>
        <p:blipFill>
          <a:blip r:embed="rId31" cstate="print">
            <a:clrChange>
              <a:clrFrom>
                <a:srgbClr val="FFFFFF"/>
              </a:clrFrom>
              <a:clrTo>
                <a:srgbClr val="FFFFFF">
                  <a:alpha val="0"/>
                </a:srgbClr>
              </a:clrTo>
            </a:clrChange>
            <a:extLst>
              <a:ext uri="{BEBA8EAE-BF5A-486C-A8C5-ECC9F3942E4B}">
                <a14:imgProps xmlns:a14="http://schemas.microsoft.com/office/drawing/2010/main">
                  <a14:imgLayer r:embed="rId32">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grpSp>
        <p:nvGrpSpPr>
          <p:cNvPr id="55" name="组合 18">
            <a:extLst>
              <a:ext uri="{FF2B5EF4-FFF2-40B4-BE49-F238E27FC236}">
                <a16:creationId xmlns:a16="http://schemas.microsoft.com/office/drawing/2014/main" id="{E32F0986-EAFC-42AC-BAF2-0E44F28EF569}"/>
              </a:ext>
            </a:extLst>
          </p:cNvPr>
          <p:cNvGrpSpPr/>
          <p:nvPr/>
        </p:nvGrpSpPr>
        <p:grpSpPr bwMode="auto">
          <a:xfrm>
            <a:off x="2409457" y="2650330"/>
            <a:ext cx="1505450" cy="1479472"/>
            <a:chOff x="1709739" y="2636838"/>
            <a:chExt cx="1590160" cy="1584325"/>
          </a:xfrm>
          <a:solidFill>
            <a:srgbClr val="044875"/>
          </a:solidFill>
        </p:grpSpPr>
        <p:sp>
          <p:nvSpPr>
            <p:cNvPr id="56" name="Freeform 6">
              <a:extLst>
                <a:ext uri="{FF2B5EF4-FFF2-40B4-BE49-F238E27FC236}">
                  <a16:creationId xmlns:a16="http://schemas.microsoft.com/office/drawing/2014/main" id="{6BC668FF-4F10-4586-ADC4-36BED2D9F29B}"/>
                </a:ext>
              </a:extLst>
            </p:cNvPr>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59" name="Freeform 7">
              <a:extLst>
                <a:ext uri="{FF2B5EF4-FFF2-40B4-BE49-F238E27FC236}">
                  <a16:creationId xmlns:a16="http://schemas.microsoft.com/office/drawing/2014/main" id="{FD6CF2D6-7E21-41AC-A49D-1EACB43374B2}"/>
                </a:ext>
              </a:extLst>
            </p:cNvPr>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0" name="Freeform 8">
              <a:extLst>
                <a:ext uri="{FF2B5EF4-FFF2-40B4-BE49-F238E27FC236}">
                  <a16:creationId xmlns:a16="http://schemas.microsoft.com/office/drawing/2014/main" id="{5649D085-732C-4910-92D1-EC6327B63455}"/>
                </a:ext>
              </a:extLst>
            </p:cNvPr>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3" name="Freeform 9">
              <a:extLst>
                <a:ext uri="{FF2B5EF4-FFF2-40B4-BE49-F238E27FC236}">
                  <a16:creationId xmlns:a16="http://schemas.microsoft.com/office/drawing/2014/main" id="{3B614722-3B3E-439B-8B0F-812039E7B78D}"/>
                </a:ext>
              </a:extLst>
            </p:cNvPr>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6" name="Freeform 10">
              <a:extLst>
                <a:ext uri="{FF2B5EF4-FFF2-40B4-BE49-F238E27FC236}">
                  <a16:creationId xmlns:a16="http://schemas.microsoft.com/office/drawing/2014/main" id="{598065AD-DB07-44F3-B049-C24DFCB73558}"/>
                </a:ext>
              </a:extLst>
            </p:cNvPr>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7" name="Freeform 11">
              <a:extLst>
                <a:ext uri="{FF2B5EF4-FFF2-40B4-BE49-F238E27FC236}">
                  <a16:creationId xmlns:a16="http://schemas.microsoft.com/office/drawing/2014/main" id="{37FCEFB3-9BFF-470A-83A2-F782D70A1905}"/>
                </a:ext>
              </a:extLst>
            </p:cNvPr>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8" name="Freeform 12">
              <a:extLst>
                <a:ext uri="{FF2B5EF4-FFF2-40B4-BE49-F238E27FC236}">
                  <a16:creationId xmlns:a16="http://schemas.microsoft.com/office/drawing/2014/main" id="{D85DB7BE-3FBE-4B92-BC67-1D6589E5B53E}"/>
                </a:ext>
              </a:extLst>
            </p:cNvPr>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9" name="Freeform 13">
              <a:extLst>
                <a:ext uri="{FF2B5EF4-FFF2-40B4-BE49-F238E27FC236}">
                  <a16:creationId xmlns:a16="http://schemas.microsoft.com/office/drawing/2014/main" id="{F304822D-4C18-4D70-85FF-0E738FA7C775}"/>
                </a:ext>
              </a:extLst>
            </p:cNvPr>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0" name="Freeform 14">
              <a:extLst>
                <a:ext uri="{FF2B5EF4-FFF2-40B4-BE49-F238E27FC236}">
                  <a16:creationId xmlns:a16="http://schemas.microsoft.com/office/drawing/2014/main" id="{F00A4AFA-242A-4BD3-8FEB-47D699EE62B0}"/>
                </a:ext>
              </a:extLst>
            </p:cNvPr>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grpSp>
      <p:sp>
        <p:nvSpPr>
          <p:cNvPr id="71" name="文本框 70">
            <a:extLst>
              <a:ext uri="{FF2B5EF4-FFF2-40B4-BE49-F238E27FC236}">
                <a16:creationId xmlns:a16="http://schemas.microsoft.com/office/drawing/2014/main" id="{52902BA6-C3BA-4B40-948A-83EBCD156303}"/>
              </a:ext>
            </a:extLst>
          </p:cNvPr>
          <p:cNvSpPr txBox="1"/>
          <p:nvPr/>
        </p:nvSpPr>
        <p:spPr bwMode="auto">
          <a:xfrm>
            <a:off x="2135561" y="4129802"/>
            <a:ext cx="2054225" cy="523334"/>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Contents</a:t>
            </a:r>
            <a:endParaRPr lang="zh-HK" altLang="en-US"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grpSp>
        <p:nvGrpSpPr>
          <p:cNvPr id="72" name="组合 71">
            <a:extLst>
              <a:ext uri="{FF2B5EF4-FFF2-40B4-BE49-F238E27FC236}">
                <a16:creationId xmlns:a16="http://schemas.microsoft.com/office/drawing/2014/main" id="{68AEDE16-70EB-4628-BBE4-60E215EFAD6B}"/>
              </a:ext>
            </a:extLst>
          </p:cNvPr>
          <p:cNvGrpSpPr/>
          <p:nvPr>
            <p:custDataLst>
              <p:tags r:id="rId1"/>
            </p:custDataLst>
          </p:nvPr>
        </p:nvGrpSpPr>
        <p:grpSpPr>
          <a:xfrm>
            <a:off x="4523741" y="2047924"/>
            <a:ext cx="5370513" cy="534987"/>
            <a:chOff x="3281952" y="1484784"/>
            <a:chExt cx="5370513" cy="534987"/>
          </a:xfrm>
        </p:grpSpPr>
        <p:grpSp>
          <p:nvGrpSpPr>
            <p:cNvPr id="73" name="组合 72">
              <a:extLst>
                <a:ext uri="{FF2B5EF4-FFF2-40B4-BE49-F238E27FC236}">
                  <a16:creationId xmlns:a16="http://schemas.microsoft.com/office/drawing/2014/main" id="{01B9E524-2C2B-48D1-A176-38D4DA3E9C9E}"/>
                </a:ext>
              </a:extLst>
            </p:cNvPr>
            <p:cNvGrpSpPr/>
            <p:nvPr/>
          </p:nvGrpSpPr>
          <p:grpSpPr>
            <a:xfrm>
              <a:off x="3943940" y="1484784"/>
              <a:ext cx="4708525" cy="534987"/>
              <a:chOff x="3943940" y="1626760"/>
              <a:chExt cx="4708525" cy="534987"/>
            </a:xfrm>
          </p:grpSpPr>
          <p:sp>
            <p:nvSpPr>
              <p:cNvPr id="77" name="Freeform 74">
                <a:extLst>
                  <a:ext uri="{FF2B5EF4-FFF2-40B4-BE49-F238E27FC236}">
                    <a16:creationId xmlns:a16="http://schemas.microsoft.com/office/drawing/2014/main" id="{F172DBB6-F293-4E47-BBD5-E9800BD4C7F5}"/>
                  </a:ext>
                </a:extLst>
              </p:cNvPr>
              <p:cNvSpPr>
                <a:spLocks noEditPoints="1"/>
              </p:cNvSpPr>
              <p:nvPr>
                <p:custDataLst>
                  <p:tags r:id="rId25"/>
                </p:custDataLst>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chemeClr val="bg2">
                  <a:lumMod val="90000"/>
                </a:schemeClr>
              </a:solidFill>
              <a:ln>
                <a:noFill/>
              </a:ln>
            </p:spPr>
            <p:txBody>
              <a:bodyPr/>
              <a:lstStyle/>
              <a:p>
                <a:pPr>
                  <a:defRPr/>
                </a:pPr>
                <a:endParaRPr lang="zh-CN" altLang="en-US" b="1">
                  <a:solidFill>
                    <a:prstClr val="black"/>
                  </a:solidFill>
                </a:endParaRPr>
              </a:p>
            </p:txBody>
          </p:sp>
          <p:sp>
            <p:nvSpPr>
              <p:cNvPr id="78" name="文本框 20">
                <a:extLst>
                  <a:ext uri="{FF2B5EF4-FFF2-40B4-BE49-F238E27FC236}">
                    <a16:creationId xmlns:a16="http://schemas.microsoft.com/office/drawing/2014/main" id="{52690CAE-BD52-4ACC-AC77-8610A13EA445}"/>
                  </a:ext>
                </a:extLst>
              </p:cNvPr>
              <p:cNvSpPr txBox="1">
                <a:spLocks noChangeArrowheads="1"/>
              </p:cNvSpPr>
              <p:nvPr>
                <p:custDataLst>
                  <p:tags r:id="rId26"/>
                </p:custDataLst>
              </p:nvPr>
            </p:nvSpPr>
            <p:spPr bwMode="auto">
              <a:xfrm>
                <a:off x="4599577" y="1648846"/>
                <a:ext cx="3989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Problem Description</a:t>
                </a:r>
                <a:endParaRPr lang="zh-CN" altLang="en-US" sz="2400" b="1" dirty="0">
                  <a:solidFill>
                    <a:schemeClr val="bg2">
                      <a:lumMod val="90000"/>
                    </a:schemeClr>
                  </a:solidFill>
                  <a:latin typeface="Times New Roman" panose="02020603050405020304" pitchFamily="18" charset="0"/>
                  <a:ea typeface="微软雅黑" panose="020B0503020204020204" charset="-122"/>
                </a:endParaRPr>
              </a:p>
            </p:txBody>
          </p:sp>
          <p:sp>
            <p:nvSpPr>
              <p:cNvPr id="79" name="矩形 78">
                <a:extLst>
                  <a:ext uri="{FF2B5EF4-FFF2-40B4-BE49-F238E27FC236}">
                    <a16:creationId xmlns:a16="http://schemas.microsoft.com/office/drawing/2014/main" id="{4A5EB640-CFBB-4A2E-BE7D-047779D5100E}"/>
                  </a:ext>
                </a:extLst>
              </p:cNvPr>
              <p:cNvSpPr/>
              <p:nvPr>
                <p:custDataLst>
                  <p:tags r:id="rId27"/>
                </p:custDataLst>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80" name="直接连接符 79">
                <a:extLst>
                  <a:ext uri="{FF2B5EF4-FFF2-40B4-BE49-F238E27FC236}">
                    <a16:creationId xmlns:a16="http://schemas.microsoft.com/office/drawing/2014/main" id="{7B9537FB-B653-464D-AB58-0410D8E93B39}"/>
                  </a:ext>
                </a:extLst>
              </p:cNvPr>
              <p:cNvCxnSpPr/>
              <p:nvPr>
                <p:custDataLst>
                  <p:tags r:id="rId28"/>
                </p:custDataLst>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74" name="组合 73">
              <a:extLst>
                <a:ext uri="{FF2B5EF4-FFF2-40B4-BE49-F238E27FC236}">
                  <a16:creationId xmlns:a16="http://schemas.microsoft.com/office/drawing/2014/main" id="{6D08EDEB-5994-4A0C-91AF-BD15CFEEF026}"/>
                </a:ext>
              </a:extLst>
            </p:cNvPr>
            <p:cNvGrpSpPr/>
            <p:nvPr/>
          </p:nvGrpSpPr>
          <p:grpSpPr>
            <a:xfrm>
              <a:off x="3281952" y="1484784"/>
              <a:ext cx="689642" cy="534987"/>
              <a:chOff x="3281952" y="1626760"/>
              <a:chExt cx="689642" cy="534987"/>
            </a:xfrm>
          </p:grpSpPr>
          <p:sp>
            <p:nvSpPr>
              <p:cNvPr id="75" name="矩形 74">
                <a:extLst>
                  <a:ext uri="{FF2B5EF4-FFF2-40B4-BE49-F238E27FC236}">
                    <a16:creationId xmlns:a16="http://schemas.microsoft.com/office/drawing/2014/main" id="{0F00C43A-D7C4-44D9-A7B4-C822845B6F74}"/>
                  </a:ext>
                </a:extLst>
              </p:cNvPr>
              <p:cNvSpPr/>
              <p:nvPr>
                <p:custDataLst>
                  <p:tags r:id="rId23"/>
                </p:custDataLst>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76" name="文本框 18">
                <a:extLst>
                  <a:ext uri="{FF2B5EF4-FFF2-40B4-BE49-F238E27FC236}">
                    <a16:creationId xmlns:a16="http://schemas.microsoft.com/office/drawing/2014/main" id="{7E1B7378-43CE-4807-853D-F03E4DF42EBC}"/>
                  </a:ext>
                </a:extLst>
              </p:cNvPr>
              <p:cNvSpPr txBox="1">
                <a:spLocks noChangeArrowheads="1"/>
              </p:cNvSpPr>
              <p:nvPr>
                <p:custDataLst>
                  <p:tags r:id="rId24"/>
                </p:custDataLst>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01</a:t>
                </a:r>
                <a:endParaRPr lang="zh-CN" altLang="en-US" sz="2700" dirty="0">
                  <a:solidFill>
                    <a:schemeClr val="bg2">
                      <a:lumMod val="90000"/>
                    </a:schemeClr>
                  </a:solidFill>
                  <a:latin typeface="Impact" panose="020B0806030902050204" pitchFamily="34" charset="0"/>
                </a:endParaRPr>
              </a:p>
            </p:txBody>
          </p:sp>
        </p:grpSp>
      </p:grpSp>
      <p:grpSp>
        <p:nvGrpSpPr>
          <p:cNvPr id="81" name="组合 80">
            <a:extLst>
              <a:ext uri="{FF2B5EF4-FFF2-40B4-BE49-F238E27FC236}">
                <a16:creationId xmlns:a16="http://schemas.microsoft.com/office/drawing/2014/main" id="{15421B80-2078-4A16-8A20-8A66F551F862}"/>
              </a:ext>
            </a:extLst>
          </p:cNvPr>
          <p:cNvGrpSpPr/>
          <p:nvPr>
            <p:custDataLst>
              <p:tags r:id="rId2"/>
            </p:custDataLst>
          </p:nvPr>
        </p:nvGrpSpPr>
        <p:grpSpPr>
          <a:xfrm>
            <a:off x="4503593" y="3688642"/>
            <a:ext cx="5372100" cy="534987"/>
            <a:chOff x="3261805" y="3188752"/>
            <a:chExt cx="5372100" cy="534987"/>
          </a:xfrm>
        </p:grpSpPr>
        <p:grpSp>
          <p:nvGrpSpPr>
            <p:cNvPr id="82" name="组合 81">
              <a:extLst>
                <a:ext uri="{FF2B5EF4-FFF2-40B4-BE49-F238E27FC236}">
                  <a16:creationId xmlns:a16="http://schemas.microsoft.com/office/drawing/2014/main" id="{14C26344-E1B8-4938-B9B7-348B29FC2C6D}"/>
                </a:ext>
              </a:extLst>
            </p:cNvPr>
            <p:cNvGrpSpPr/>
            <p:nvPr/>
          </p:nvGrpSpPr>
          <p:grpSpPr>
            <a:xfrm>
              <a:off x="3261805" y="3188752"/>
              <a:ext cx="689593" cy="534987"/>
              <a:chOff x="3261805" y="3188752"/>
              <a:chExt cx="689593" cy="534987"/>
            </a:xfrm>
          </p:grpSpPr>
          <p:sp>
            <p:nvSpPr>
              <p:cNvPr id="91" name="矩形 90">
                <a:extLst>
                  <a:ext uri="{FF2B5EF4-FFF2-40B4-BE49-F238E27FC236}">
                    <a16:creationId xmlns:a16="http://schemas.microsoft.com/office/drawing/2014/main" id="{0E0D74A3-90BD-4C6A-BF14-805B8661BC77}"/>
                  </a:ext>
                </a:extLst>
              </p:cNvPr>
              <p:cNvSpPr/>
              <p:nvPr>
                <p:custDataLst>
                  <p:tags r:id="rId21"/>
                </p:custDataLst>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5" name="文本框 86">
                <a:extLst>
                  <a:ext uri="{FF2B5EF4-FFF2-40B4-BE49-F238E27FC236}">
                    <a16:creationId xmlns:a16="http://schemas.microsoft.com/office/drawing/2014/main" id="{4B242D75-C539-490D-B91C-2BB3C09F57FB}"/>
                  </a:ext>
                </a:extLst>
              </p:cNvPr>
              <p:cNvSpPr txBox="1">
                <a:spLocks noChangeArrowheads="1"/>
              </p:cNvSpPr>
              <p:nvPr>
                <p:custDataLst>
                  <p:tags r:id="rId22"/>
                </p:custDataLst>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03</a:t>
                </a:r>
                <a:endParaRPr lang="zh-CN" altLang="en-US" sz="2700" dirty="0">
                  <a:solidFill>
                    <a:srgbClr val="044875"/>
                  </a:solidFill>
                  <a:latin typeface="Impact" panose="020B0806030902050204" pitchFamily="34" charset="0"/>
                </a:endParaRPr>
              </a:p>
            </p:txBody>
          </p:sp>
        </p:grpSp>
        <p:grpSp>
          <p:nvGrpSpPr>
            <p:cNvPr id="83" name="组合 82">
              <a:extLst>
                <a:ext uri="{FF2B5EF4-FFF2-40B4-BE49-F238E27FC236}">
                  <a16:creationId xmlns:a16="http://schemas.microsoft.com/office/drawing/2014/main" id="{C0CD5E4A-EC86-4A42-A22A-5C3263F309F2}"/>
                </a:ext>
              </a:extLst>
            </p:cNvPr>
            <p:cNvGrpSpPr/>
            <p:nvPr/>
          </p:nvGrpSpPr>
          <p:grpSpPr>
            <a:xfrm>
              <a:off x="3923792" y="3188752"/>
              <a:ext cx="4710113" cy="534987"/>
              <a:chOff x="3923792" y="3188752"/>
              <a:chExt cx="4710113" cy="534987"/>
            </a:xfrm>
          </p:grpSpPr>
          <p:sp>
            <p:nvSpPr>
              <p:cNvPr id="84" name="文本框 81">
                <a:extLst>
                  <a:ext uri="{FF2B5EF4-FFF2-40B4-BE49-F238E27FC236}">
                    <a16:creationId xmlns:a16="http://schemas.microsoft.com/office/drawing/2014/main" id="{F808113E-2EAF-48C5-BB2D-69D2AED47DD3}"/>
                  </a:ext>
                </a:extLst>
              </p:cNvPr>
              <p:cNvSpPr txBox="1">
                <a:spLocks noChangeArrowheads="1"/>
              </p:cNvSpPr>
              <p:nvPr>
                <p:custDataLst>
                  <p:tags r:id="rId17"/>
                </p:custDataLst>
              </p:nvPr>
            </p:nvSpPr>
            <p:spPr bwMode="auto">
              <a:xfrm>
                <a:off x="4876292" y="3235107"/>
                <a:ext cx="339852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sym typeface="+mn-ea"/>
                  </a:rPr>
                  <a:t>Experiment Results</a:t>
                </a:r>
                <a:endParaRPr lang="en-US" altLang="zh-CN" sz="2400" b="1" dirty="0">
                  <a:solidFill>
                    <a:srgbClr val="044875"/>
                  </a:solidFill>
                  <a:latin typeface="Times New Roman" panose="02020603050405020304" pitchFamily="18" charset="0"/>
                  <a:ea typeface="微软雅黑" panose="020B0503020204020204" charset="-122"/>
                </a:endParaRPr>
              </a:p>
            </p:txBody>
          </p:sp>
          <p:sp>
            <p:nvSpPr>
              <p:cNvPr id="85" name="矩形 84">
                <a:extLst>
                  <a:ext uri="{FF2B5EF4-FFF2-40B4-BE49-F238E27FC236}">
                    <a16:creationId xmlns:a16="http://schemas.microsoft.com/office/drawing/2014/main" id="{E06B6AC1-F989-49FD-8B61-E5F716FBB948}"/>
                  </a:ext>
                </a:extLst>
              </p:cNvPr>
              <p:cNvSpPr/>
              <p:nvPr>
                <p:custDataLst>
                  <p:tags r:id="rId18"/>
                </p:custDataLst>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87" name="直接连接符 86">
                <a:extLst>
                  <a:ext uri="{FF2B5EF4-FFF2-40B4-BE49-F238E27FC236}">
                    <a16:creationId xmlns:a16="http://schemas.microsoft.com/office/drawing/2014/main" id="{B695C450-73F0-43D2-A3DE-88257C1E6FBC}"/>
                  </a:ext>
                </a:extLst>
              </p:cNvPr>
              <p:cNvCxnSpPr/>
              <p:nvPr>
                <p:custDataLst>
                  <p:tags r:id="rId19"/>
                </p:custDataLst>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88" name="Freeform 71">
                <a:extLst>
                  <a:ext uri="{FF2B5EF4-FFF2-40B4-BE49-F238E27FC236}">
                    <a16:creationId xmlns:a16="http://schemas.microsoft.com/office/drawing/2014/main" id="{BD527E85-1200-4867-AA8D-829DEB908AF4}"/>
                  </a:ext>
                </a:extLst>
              </p:cNvPr>
              <p:cNvSpPr>
                <a:spLocks noEditPoints="1"/>
              </p:cNvSpPr>
              <p:nvPr>
                <p:custDataLst>
                  <p:tags r:id="rId20"/>
                </p:custDataLst>
              </p:nvPr>
            </p:nvSpPr>
            <p:spPr bwMode="auto">
              <a:xfrm>
                <a:off x="4038092" y="3253839"/>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rgbClr val="044875"/>
              </a:solidFill>
              <a:ln>
                <a:noFill/>
              </a:ln>
            </p:spPr>
            <p:txBody>
              <a:bodyPr/>
              <a:lstStyle/>
              <a:p>
                <a:pPr>
                  <a:defRPr/>
                </a:pPr>
                <a:endParaRPr lang="zh-CN" altLang="en-US" b="1">
                  <a:solidFill>
                    <a:srgbClr val="044875"/>
                  </a:solidFill>
                </a:endParaRPr>
              </a:p>
            </p:txBody>
          </p:sp>
        </p:grpSp>
      </p:grpSp>
      <p:grpSp>
        <p:nvGrpSpPr>
          <p:cNvPr id="99" name="组合 98">
            <a:extLst>
              <a:ext uri="{FF2B5EF4-FFF2-40B4-BE49-F238E27FC236}">
                <a16:creationId xmlns:a16="http://schemas.microsoft.com/office/drawing/2014/main" id="{A63A5674-B78C-45AE-A8D6-E7B7B6D5CF20}"/>
              </a:ext>
            </a:extLst>
          </p:cNvPr>
          <p:cNvGrpSpPr/>
          <p:nvPr>
            <p:custDataLst>
              <p:tags r:id="rId3"/>
            </p:custDataLst>
          </p:nvPr>
        </p:nvGrpSpPr>
        <p:grpSpPr>
          <a:xfrm>
            <a:off x="4503593" y="4509001"/>
            <a:ext cx="5372100" cy="534987"/>
            <a:chOff x="3261805" y="4046141"/>
            <a:chExt cx="5372100" cy="534987"/>
          </a:xfrm>
        </p:grpSpPr>
        <p:grpSp>
          <p:nvGrpSpPr>
            <p:cNvPr id="100" name="组合 99">
              <a:extLst>
                <a:ext uri="{FF2B5EF4-FFF2-40B4-BE49-F238E27FC236}">
                  <a16:creationId xmlns:a16="http://schemas.microsoft.com/office/drawing/2014/main" id="{EDE6C491-C2D7-41A3-9525-AACBB0298712}"/>
                </a:ext>
              </a:extLst>
            </p:cNvPr>
            <p:cNvGrpSpPr/>
            <p:nvPr/>
          </p:nvGrpSpPr>
          <p:grpSpPr>
            <a:xfrm>
              <a:off x="3261805" y="4046141"/>
              <a:ext cx="689447" cy="534987"/>
              <a:chOff x="3261805" y="3969748"/>
              <a:chExt cx="689447" cy="534987"/>
            </a:xfrm>
          </p:grpSpPr>
          <p:sp>
            <p:nvSpPr>
              <p:cNvPr id="106" name="矩形 105">
                <a:extLst>
                  <a:ext uri="{FF2B5EF4-FFF2-40B4-BE49-F238E27FC236}">
                    <a16:creationId xmlns:a16="http://schemas.microsoft.com/office/drawing/2014/main" id="{0F51E61D-28AF-41B7-855B-9FAD43BCFC3D}"/>
                  </a:ext>
                </a:extLst>
              </p:cNvPr>
              <p:cNvSpPr/>
              <p:nvPr>
                <p:custDataLst>
                  <p:tags r:id="rId15"/>
                </p:custDataLst>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07" name="文本框 131">
                <a:extLst>
                  <a:ext uri="{FF2B5EF4-FFF2-40B4-BE49-F238E27FC236}">
                    <a16:creationId xmlns:a16="http://schemas.microsoft.com/office/drawing/2014/main" id="{B048DE40-4DBF-4716-BD03-A282282B8999}"/>
                  </a:ext>
                </a:extLst>
              </p:cNvPr>
              <p:cNvSpPr txBox="1">
                <a:spLocks noChangeArrowheads="1"/>
              </p:cNvSpPr>
              <p:nvPr>
                <p:custDataLst>
                  <p:tags r:id="rId16"/>
                </p:custDataLst>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04</a:t>
                </a:r>
                <a:endParaRPr lang="zh-CN" altLang="en-US" sz="2700" dirty="0">
                  <a:solidFill>
                    <a:schemeClr val="bg2">
                      <a:lumMod val="90000"/>
                    </a:schemeClr>
                  </a:solidFill>
                  <a:latin typeface="Impact" panose="020B0806030902050204" pitchFamily="34" charset="0"/>
                </a:endParaRPr>
              </a:p>
            </p:txBody>
          </p:sp>
        </p:grpSp>
        <p:grpSp>
          <p:nvGrpSpPr>
            <p:cNvPr id="101" name="组合 100">
              <a:extLst>
                <a:ext uri="{FF2B5EF4-FFF2-40B4-BE49-F238E27FC236}">
                  <a16:creationId xmlns:a16="http://schemas.microsoft.com/office/drawing/2014/main" id="{F19223D8-0841-477F-89CE-054EDA35463B}"/>
                </a:ext>
              </a:extLst>
            </p:cNvPr>
            <p:cNvGrpSpPr/>
            <p:nvPr/>
          </p:nvGrpSpPr>
          <p:grpSpPr>
            <a:xfrm>
              <a:off x="3923792" y="4046141"/>
              <a:ext cx="4710113" cy="534987"/>
              <a:chOff x="3923792" y="3969748"/>
              <a:chExt cx="4710113" cy="534987"/>
            </a:xfrm>
          </p:grpSpPr>
          <p:sp>
            <p:nvSpPr>
              <p:cNvPr id="102" name="文本框 126">
                <a:extLst>
                  <a:ext uri="{FF2B5EF4-FFF2-40B4-BE49-F238E27FC236}">
                    <a16:creationId xmlns:a16="http://schemas.microsoft.com/office/drawing/2014/main" id="{26B380BB-72C1-4CE0-9903-CBDE07089714}"/>
                  </a:ext>
                </a:extLst>
              </p:cNvPr>
              <p:cNvSpPr txBox="1">
                <a:spLocks noChangeArrowheads="1"/>
              </p:cNvSpPr>
              <p:nvPr>
                <p:custDataLst>
                  <p:tags r:id="rId11"/>
                </p:custDataLst>
              </p:nvPr>
            </p:nvSpPr>
            <p:spPr bwMode="auto">
              <a:xfrm>
                <a:off x="4571492" y="4002700"/>
                <a:ext cx="40417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Conclusion</a:t>
                </a:r>
              </a:p>
            </p:txBody>
          </p:sp>
          <p:sp>
            <p:nvSpPr>
              <p:cNvPr id="103" name="矩形 102">
                <a:extLst>
                  <a:ext uri="{FF2B5EF4-FFF2-40B4-BE49-F238E27FC236}">
                    <a16:creationId xmlns:a16="http://schemas.microsoft.com/office/drawing/2014/main" id="{A38D2A4B-1834-4430-A642-D4140C17E14E}"/>
                  </a:ext>
                </a:extLst>
              </p:cNvPr>
              <p:cNvSpPr/>
              <p:nvPr>
                <p:custDataLst>
                  <p:tags r:id="rId12"/>
                </p:custDataLst>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104" name="直接连接符 103">
                <a:extLst>
                  <a:ext uri="{FF2B5EF4-FFF2-40B4-BE49-F238E27FC236}">
                    <a16:creationId xmlns:a16="http://schemas.microsoft.com/office/drawing/2014/main" id="{81099C73-A91C-4B1D-9806-029495F65FE1}"/>
                  </a:ext>
                </a:extLst>
              </p:cNvPr>
              <p:cNvCxnSpPr/>
              <p:nvPr>
                <p:custDataLst>
                  <p:tags r:id="rId13"/>
                </p:custDataLst>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05" name="Freeform 306">
                <a:extLst>
                  <a:ext uri="{FF2B5EF4-FFF2-40B4-BE49-F238E27FC236}">
                    <a16:creationId xmlns:a16="http://schemas.microsoft.com/office/drawing/2014/main" id="{49024CD1-4517-4925-8BAE-3C4AE3F25764}"/>
                  </a:ext>
                </a:extLst>
              </p:cNvPr>
              <p:cNvSpPr>
                <a:spLocks noEditPoints="1"/>
              </p:cNvSpPr>
              <p:nvPr>
                <p:custDataLst>
                  <p:tags r:id="rId14"/>
                </p:custDataLst>
              </p:nvPr>
            </p:nvSpPr>
            <p:spPr bwMode="auto">
              <a:xfrm>
                <a:off x="4061905" y="4028951"/>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chemeClr val="bg2">
                  <a:lumMod val="90000"/>
                </a:schemeClr>
              </a:solidFill>
              <a:ln>
                <a:noFill/>
              </a:ln>
            </p:spPr>
            <p:txBody>
              <a:bodyPr/>
              <a:lstStyle/>
              <a:p>
                <a:pPr>
                  <a:defRPr/>
                </a:pPr>
                <a:endParaRPr lang="zh-CN" altLang="en-US" b="1">
                  <a:solidFill>
                    <a:prstClr val="black"/>
                  </a:solidFill>
                </a:endParaRPr>
              </a:p>
            </p:txBody>
          </p:sp>
        </p:grpSp>
      </p:grpSp>
      <p:grpSp>
        <p:nvGrpSpPr>
          <p:cNvPr id="108" name="组合 107">
            <a:extLst>
              <a:ext uri="{FF2B5EF4-FFF2-40B4-BE49-F238E27FC236}">
                <a16:creationId xmlns:a16="http://schemas.microsoft.com/office/drawing/2014/main" id="{F9E3C90D-DB3C-470A-8E04-8A571753BE0D}"/>
              </a:ext>
            </a:extLst>
          </p:cNvPr>
          <p:cNvGrpSpPr/>
          <p:nvPr>
            <p:custDataLst>
              <p:tags r:id="rId4"/>
            </p:custDataLst>
          </p:nvPr>
        </p:nvGrpSpPr>
        <p:grpSpPr>
          <a:xfrm>
            <a:off x="4517645" y="2868283"/>
            <a:ext cx="5370513" cy="534987"/>
            <a:chOff x="3275856" y="2348880"/>
            <a:chExt cx="5370513" cy="534987"/>
          </a:xfrm>
        </p:grpSpPr>
        <p:grpSp>
          <p:nvGrpSpPr>
            <p:cNvPr id="109" name="组合 108">
              <a:extLst>
                <a:ext uri="{FF2B5EF4-FFF2-40B4-BE49-F238E27FC236}">
                  <a16:creationId xmlns:a16="http://schemas.microsoft.com/office/drawing/2014/main" id="{37D2DD6E-6602-41A9-B3DB-DCCAA4E5DFD8}"/>
                </a:ext>
              </a:extLst>
            </p:cNvPr>
            <p:cNvGrpSpPr/>
            <p:nvPr/>
          </p:nvGrpSpPr>
          <p:grpSpPr>
            <a:xfrm>
              <a:off x="3275856" y="2348880"/>
              <a:ext cx="689474" cy="534987"/>
              <a:chOff x="3275856" y="2407756"/>
              <a:chExt cx="689474" cy="534987"/>
            </a:xfrm>
          </p:grpSpPr>
          <p:sp>
            <p:nvSpPr>
              <p:cNvPr id="115" name="矩形 114">
                <a:extLst>
                  <a:ext uri="{FF2B5EF4-FFF2-40B4-BE49-F238E27FC236}">
                    <a16:creationId xmlns:a16="http://schemas.microsoft.com/office/drawing/2014/main" id="{86728190-32D9-4D1A-A7FF-0FC39D0989C2}"/>
                  </a:ext>
                </a:extLst>
              </p:cNvPr>
              <p:cNvSpPr/>
              <p:nvPr>
                <p:custDataLst>
                  <p:tags r:id="rId9"/>
                </p:custDataLst>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16" name="文本框 78">
                <a:extLst>
                  <a:ext uri="{FF2B5EF4-FFF2-40B4-BE49-F238E27FC236}">
                    <a16:creationId xmlns:a16="http://schemas.microsoft.com/office/drawing/2014/main" id="{20C8D3CF-C265-4C8B-82E5-F65D35A29C70}"/>
                  </a:ext>
                </a:extLst>
              </p:cNvPr>
              <p:cNvSpPr txBox="1">
                <a:spLocks noChangeArrowheads="1"/>
              </p:cNvSpPr>
              <p:nvPr>
                <p:custDataLst>
                  <p:tags r:id="rId10"/>
                </p:custDataLst>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02</a:t>
                </a:r>
                <a:endParaRPr lang="zh-CN" altLang="en-US" sz="2700" dirty="0">
                  <a:solidFill>
                    <a:schemeClr val="bg2">
                      <a:lumMod val="90000"/>
                    </a:schemeClr>
                  </a:solidFill>
                  <a:latin typeface="Impact" panose="020B0806030902050204" pitchFamily="34" charset="0"/>
                </a:endParaRPr>
              </a:p>
            </p:txBody>
          </p:sp>
        </p:grpSp>
        <p:grpSp>
          <p:nvGrpSpPr>
            <p:cNvPr id="110" name="组合 109">
              <a:extLst>
                <a:ext uri="{FF2B5EF4-FFF2-40B4-BE49-F238E27FC236}">
                  <a16:creationId xmlns:a16="http://schemas.microsoft.com/office/drawing/2014/main" id="{A603605D-6EE9-46CB-93F5-13C15E9CB57A}"/>
                </a:ext>
              </a:extLst>
            </p:cNvPr>
            <p:cNvGrpSpPr/>
            <p:nvPr/>
          </p:nvGrpSpPr>
          <p:grpSpPr>
            <a:xfrm>
              <a:off x="3937844" y="2348880"/>
              <a:ext cx="4708525" cy="534987"/>
              <a:chOff x="3937844" y="2407756"/>
              <a:chExt cx="4708525" cy="534987"/>
            </a:xfrm>
          </p:grpSpPr>
          <p:sp>
            <p:nvSpPr>
              <p:cNvPr id="111" name="文本框 73">
                <a:extLst>
                  <a:ext uri="{FF2B5EF4-FFF2-40B4-BE49-F238E27FC236}">
                    <a16:creationId xmlns:a16="http://schemas.microsoft.com/office/drawing/2014/main" id="{A6A5D10E-9D49-46CD-8037-38EE4F9BE4B8}"/>
                  </a:ext>
                </a:extLst>
              </p:cNvPr>
              <p:cNvSpPr txBox="1">
                <a:spLocks noChangeArrowheads="1"/>
              </p:cNvSpPr>
              <p:nvPr>
                <p:custDataLst>
                  <p:tags r:id="rId5"/>
                </p:custDataLst>
              </p:nvPr>
            </p:nvSpPr>
            <p:spPr bwMode="auto">
              <a:xfrm>
                <a:off x="5326034" y="2449079"/>
                <a:ext cx="2499719"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sym typeface="+mn-ea"/>
                  </a:rPr>
                  <a:t>Method Design</a:t>
                </a:r>
                <a:endParaRPr lang="en-US" altLang="zh-CN" sz="2400" b="1" dirty="0">
                  <a:solidFill>
                    <a:schemeClr val="bg2">
                      <a:lumMod val="90000"/>
                    </a:schemeClr>
                  </a:solidFill>
                  <a:latin typeface="Times New Roman" panose="02020603050405020304" pitchFamily="18" charset="0"/>
                  <a:ea typeface="微软雅黑" panose="020B0503020204020204" charset="-122"/>
                </a:endParaRPr>
              </a:p>
            </p:txBody>
          </p:sp>
          <p:sp>
            <p:nvSpPr>
              <p:cNvPr id="112" name="矩形 111">
                <a:extLst>
                  <a:ext uri="{FF2B5EF4-FFF2-40B4-BE49-F238E27FC236}">
                    <a16:creationId xmlns:a16="http://schemas.microsoft.com/office/drawing/2014/main" id="{09503885-09FC-442E-8A05-CFD25C72C1F1}"/>
                  </a:ext>
                </a:extLst>
              </p:cNvPr>
              <p:cNvSpPr/>
              <p:nvPr>
                <p:custDataLst>
                  <p:tags r:id="rId6"/>
                </p:custDataLst>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113" name="直接连接符 112">
                <a:extLst>
                  <a:ext uri="{FF2B5EF4-FFF2-40B4-BE49-F238E27FC236}">
                    <a16:creationId xmlns:a16="http://schemas.microsoft.com/office/drawing/2014/main" id="{9606E423-0DFD-4F5C-ABF2-C830FF107C98}"/>
                  </a:ext>
                </a:extLst>
              </p:cNvPr>
              <p:cNvCxnSpPr/>
              <p:nvPr>
                <p:custDataLst>
                  <p:tags r:id="rId7"/>
                </p:custDataLst>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14" name="Freeform 30">
                <a:extLst>
                  <a:ext uri="{FF2B5EF4-FFF2-40B4-BE49-F238E27FC236}">
                    <a16:creationId xmlns:a16="http://schemas.microsoft.com/office/drawing/2014/main" id="{79C00B4E-7E08-4080-B379-8587A352960E}"/>
                  </a:ext>
                </a:extLst>
              </p:cNvPr>
              <p:cNvSpPr>
                <a:spLocks noEditPoints="1"/>
              </p:cNvSpPr>
              <p:nvPr>
                <p:custDataLst>
                  <p:tags r:id="rId8"/>
                </p:custDataLst>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chemeClr val="bg2">
                  <a:lumMod val="90000"/>
                </a:schemeClr>
              </a:solidFill>
              <a:ln>
                <a:noFill/>
              </a:ln>
            </p:spPr>
            <p:txBody>
              <a:bodyPr/>
              <a:lstStyle/>
              <a:p>
                <a:pPr>
                  <a:defRPr/>
                </a:pPr>
                <a:endParaRPr lang="zh-CN" altLang="en-US" b="1" dirty="0">
                  <a:solidFill>
                    <a:prstClr val="black"/>
                  </a:solidFill>
                </a:endParaRPr>
              </a:p>
            </p:txBody>
          </p:sp>
        </p:grpSp>
      </p:grpSp>
    </p:spTree>
    <p:extLst>
      <p:ext uri="{BB962C8B-B14F-4D97-AF65-F5344CB8AC3E}">
        <p14:creationId xmlns:p14="http://schemas.microsoft.com/office/powerpoint/2010/main" val="1872632182"/>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custDataLst>
              <p:tags r:id="rId1"/>
            </p:custDataLst>
          </p:nvPr>
        </p:nvSpPr>
        <p:spPr>
          <a:xfrm>
            <a:off x="0" y="1"/>
            <a:ext cx="1219200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custDataLst>
              <p:tags r:id="rId2"/>
            </p:custDataLst>
          </p:nvPr>
        </p:nvSpPr>
        <p:spPr>
          <a:xfrm>
            <a:off x="0" y="66874"/>
            <a:ext cx="8400000"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Experiment Results——</a:t>
            </a:r>
            <a:r>
              <a:rPr lang="en-US" altLang="zh-CN" sz="2400" b="1" dirty="0">
                <a:solidFill>
                  <a:schemeClr val="accent4">
                    <a:lumMod val="40000"/>
                    <a:lumOff val="60000"/>
                  </a:schemeClr>
                </a:solidFill>
                <a:latin typeface="Times New Roman" panose="02020603050405020304" pitchFamily="18" charset="0"/>
                <a:cs typeface="Times New Roman" panose="02020603050405020304" pitchFamily="18" charset="0"/>
              </a:rPr>
              <a:t>Metrics</a:t>
            </a:r>
          </a:p>
        </p:txBody>
      </p:sp>
      <p:grpSp>
        <p:nvGrpSpPr>
          <p:cNvPr id="29" name="组合 28">
            <a:extLst>
              <a:ext uri="{FF2B5EF4-FFF2-40B4-BE49-F238E27FC236}">
                <a16:creationId xmlns:a16="http://schemas.microsoft.com/office/drawing/2014/main" id="{82A679D0-E305-1F7A-3B94-48731AC19AC6}"/>
              </a:ext>
            </a:extLst>
          </p:cNvPr>
          <p:cNvGrpSpPr/>
          <p:nvPr/>
        </p:nvGrpSpPr>
        <p:grpSpPr>
          <a:xfrm>
            <a:off x="-1" y="6553200"/>
            <a:ext cx="12192001" cy="304800"/>
            <a:chOff x="0" y="6569404"/>
            <a:chExt cx="9144000" cy="288000"/>
          </a:xfrm>
        </p:grpSpPr>
        <p:sp>
          <p:nvSpPr>
            <p:cNvPr id="31" name="矩形 30">
              <a:extLst>
                <a:ext uri="{FF2B5EF4-FFF2-40B4-BE49-F238E27FC236}">
                  <a16:creationId xmlns:a16="http://schemas.microsoft.com/office/drawing/2014/main" id="{761AB956-2F19-005D-A097-C7AD8580158A}"/>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32" name="矩形 31">
              <a:extLst>
                <a:ext uri="{FF2B5EF4-FFF2-40B4-BE49-F238E27FC236}">
                  <a16:creationId xmlns:a16="http://schemas.microsoft.com/office/drawing/2014/main" id="{9425AC57-ED3D-1321-84DB-1FF865DC4A6D}"/>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33" name="灯片编号占位符 5">
            <a:extLst>
              <a:ext uri="{FF2B5EF4-FFF2-40B4-BE49-F238E27FC236}">
                <a16:creationId xmlns:a16="http://schemas.microsoft.com/office/drawing/2014/main" id="{B0401898-C936-B805-5660-13A90DC422A6}"/>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12</a:t>
            </a:fld>
            <a:endParaRPr lang="zh-HK" altLang="en-US" sz="1600" dirty="0">
              <a:solidFill>
                <a:schemeClr val="bg1"/>
              </a:solidFill>
            </a:endParaRPr>
          </a:p>
        </p:txBody>
      </p:sp>
      <p:pic>
        <p:nvPicPr>
          <p:cNvPr id="6" name="图片 5">
            <a:extLst>
              <a:ext uri="{FF2B5EF4-FFF2-40B4-BE49-F238E27FC236}">
                <a16:creationId xmlns:a16="http://schemas.microsoft.com/office/drawing/2014/main" id="{CA6B0FC9-3F78-0894-29DA-D68118678E65}"/>
              </a:ext>
            </a:extLst>
          </p:cNvPr>
          <p:cNvPicPr>
            <a:picLocks noChangeAspect="1"/>
          </p:cNvPicPr>
          <p:nvPr/>
        </p:nvPicPr>
        <p:blipFill>
          <a:blip r:embed="rId5"/>
          <a:stretch>
            <a:fillRect/>
          </a:stretch>
        </p:blipFill>
        <p:spPr>
          <a:xfrm>
            <a:off x="2856000" y="2133000"/>
            <a:ext cx="6875121" cy="2160000"/>
          </a:xfrm>
          <a:prstGeom prst="rect">
            <a:avLst/>
          </a:prstGeom>
        </p:spPr>
      </p:pic>
    </p:spTree>
    <p:extLst>
      <p:ext uri="{BB962C8B-B14F-4D97-AF65-F5344CB8AC3E}">
        <p14:creationId xmlns:p14="http://schemas.microsoft.com/office/powerpoint/2010/main" val="3152563340"/>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2C28D4-DA17-0BD3-5DC6-8B6CA22310DE}"/>
            </a:ext>
          </a:extLst>
        </p:cNvPr>
        <p:cNvGrpSpPr/>
        <p:nvPr/>
      </p:nvGrpSpPr>
      <p:grpSpPr>
        <a:xfrm>
          <a:off x="0" y="0"/>
          <a:ext cx="0" cy="0"/>
          <a:chOff x="0" y="0"/>
          <a:chExt cx="0" cy="0"/>
        </a:xfrm>
      </p:grpSpPr>
      <p:sp>
        <p:nvSpPr>
          <p:cNvPr id="19" name="矩形 18">
            <a:extLst>
              <a:ext uri="{FF2B5EF4-FFF2-40B4-BE49-F238E27FC236}">
                <a16:creationId xmlns:a16="http://schemas.microsoft.com/office/drawing/2014/main" id="{8BFBCE80-AA84-A62E-0E12-7EE8BF77FFCD}"/>
              </a:ext>
            </a:extLst>
          </p:cNvPr>
          <p:cNvSpPr/>
          <p:nvPr>
            <p:custDataLst>
              <p:tags r:id="rId1"/>
            </p:custDataLst>
          </p:nvPr>
        </p:nvSpPr>
        <p:spPr>
          <a:xfrm>
            <a:off x="0" y="1"/>
            <a:ext cx="1219200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a:extLst>
              <a:ext uri="{FF2B5EF4-FFF2-40B4-BE49-F238E27FC236}">
                <a16:creationId xmlns:a16="http://schemas.microsoft.com/office/drawing/2014/main" id="{AC9943FA-9647-76FA-C2CB-A9B08F636596}"/>
              </a:ext>
            </a:extLst>
          </p:cNvPr>
          <p:cNvSpPr txBox="1"/>
          <p:nvPr>
            <p:custDataLst>
              <p:tags r:id="rId2"/>
            </p:custDataLst>
          </p:nvPr>
        </p:nvSpPr>
        <p:spPr>
          <a:xfrm>
            <a:off x="0" y="66874"/>
            <a:ext cx="10920000"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Experiment Results——</a:t>
            </a:r>
            <a:r>
              <a:rPr lang="en-US" altLang="zh-CN" sz="2400" b="1" dirty="0">
                <a:solidFill>
                  <a:schemeClr val="accent4">
                    <a:lumMod val="40000"/>
                    <a:lumOff val="60000"/>
                  </a:schemeClr>
                </a:solidFill>
                <a:latin typeface="Times New Roman" panose="02020603050405020304" pitchFamily="18" charset="0"/>
                <a:cs typeface="Times New Roman" panose="02020603050405020304" pitchFamily="18" charset="0"/>
              </a:rPr>
              <a:t>feature construction and selection</a:t>
            </a:r>
          </a:p>
        </p:txBody>
      </p:sp>
      <p:grpSp>
        <p:nvGrpSpPr>
          <p:cNvPr id="29" name="组合 28">
            <a:extLst>
              <a:ext uri="{FF2B5EF4-FFF2-40B4-BE49-F238E27FC236}">
                <a16:creationId xmlns:a16="http://schemas.microsoft.com/office/drawing/2014/main" id="{3BD1DE7D-F0FC-DBAC-4053-558B55179E3B}"/>
              </a:ext>
            </a:extLst>
          </p:cNvPr>
          <p:cNvGrpSpPr/>
          <p:nvPr/>
        </p:nvGrpSpPr>
        <p:grpSpPr>
          <a:xfrm>
            <a:off x="-1" y="6553200"/>
            <a:ext cx="12192001" cy="304800"/>
            <a:chOff x="0" y="6569404"/>
            <a:chExt cx="9144000" cy="288000"/>
          </a:xfrm>
        </p:grpSpPr>
        <p:sp>
          <p:nvSpPr>
            <p:cNvPr id="31" name="矩形 30">
              <a:extLst>
                <a:ext uri="{FF2B5EF4-FFF2-40B4-BE49-F238E27FC236}">
                  <a16:creationId xmlns:a16="http://schemas.microsoft.com/office/drawing/2014/main" id="{F49B5588-D79F-C829-64D5-C60999A03264}"/>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32" name="矩形 31">
              <a:extLst>
                <a:ext uri="{FF2B5EF4-FFF2-40B4-BE49-F238E27FC236}">
                  <a16:creationId xmlns:a16="http://schemas.microsoft.com/office/drawing/2014/main" id="{E945E1D3-673D-D1D9-6EED-6F0D51F32402}"/>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33" name="灯片编号占位符 5">
            <a:extLst>
              <a:ext uri="{FF2B5EF4-FFF2-40B4-BE49-F238E27FC236}">
                <a16:creationId xmlns:a16="http://schemas.microsoft.com/office/drawing/2014/main" id="{A321FD5B-7133-3994-F636-75E6CF473489}"/>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13</a:t>
            </a:fld>
            <a:endParaRPr lang="zh-HK" altLang="en-US" sz="1600" dirty="0">
              <a:solidFill>
                <a:schemeClr val="bg1"/>
              </a:solidFill>
            </a:endParaRPr>
          </a:p>
        </p:txBody>
      </p:sp>
      <p:pic>
        <p:nvPicPr>
          <p:cNvPr id="3" name="图片 2">
            <a:extLst>
              <a:ext uri="{FF2B5EF4-FFF2-40B4-BE49-F238E27FC236}">
                <a16:creationId xmlns:a16="http://schemas.microsoft.com/office/drawing/2014/main" id="{BE5EC207-9CBE-5FCC-1897-13C44A600372}"/>
              </a:ext>
            </a:extLst>
          </p:cNvPr>
          <p:cNvPicPr>
            <a:picLocks noChangeAspect="1"/>
          </p:cNvPicPr>
          <p:nvPr/>
        </p:nvPicPr>
        <p:blipFill>
          <a:blip r:embed="rId5"/>
          <a:stretch>
            <a:fillRect/>
          </a:stretch>
        </p:blipFill>
        <p:spPr>
          <a:xfrm>
            <a:off x="2889862" y="1917000"/>
            <a:ext cx="6412276" cy="2520000"/>
          </a:xfrm>
          <a:prstGeom prst="rect">
            <a:avLst/>
          </a:prstGeom>
        </p:spPr>
      </p:pic>
    </p:spTree>
    <p:extLst>
      <p:ext uri="{BB962C8B-B14F-4D97-AF65-F5344CB8AC3E}">
        <p14:creationId xmlns:p14="http://schemas.microsoft.com/office/powerpoint/2010/main" val="116099997"/>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25F2F6-0FC0-CB2B-33B4-224AD8C255BD}"/>
            </a:ext>
          </a:extLst>
        </p:cNvPr>
        <p:cNvGrpSpPr/>
        <p:nvPr/>
      </p:nvGrpSpPr>
      <p:grpSpPr>
        <a:xfrm>
          <a:off x="0" y="0"/>
          <a:ext cx="0" cy="0"/>
          <a:chOff x="0" y="0"/>
          <a:chExt cx="0" cy="0"/>
        </a:xfrm>
      </p:grpSpPr>
      <p:sp>
        <p:nvSpPr>
          <p:cNvPr id="19" name="矩形 18">
            <a:extLst>
              <a:ext uri="{FF2B5EF4-FFF2-40B4-BE49-F238E27FC236}">
                <a16:creationId xmlns:a16="http://schemas.microsoft.com/office/drawing/2014/main" id="{33BC1691-BCB7-2057-C635-F3C30A16AAE8}"/>
              </a:ext>
            </a:extLst>
          </p:cNvPr>
          <p:cNvSpPr/>
          <p:nvPr>
            <p:custDataLst>
              <p:tags r:id="rId1"/>
            </p:custDataLst>
          </p:nvPr>
        </p:nvSpPr>
        <p:spPr>
          <a:xfrm>
            <a:off x="0" y="1"/>
            <a:ext cx="1219200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a:extLst>
              <a:ext uri="{FF2B5EF4-FFF2-40B4-BE49-F238E27FC236}">
                <a16:creationId xmlns:a16="http://schemas.microsoft.com/office/drawing/2014/main" id="{D23D4B12-FCD5-2BF9-3C4C-CDFF1153575E}"/>
              </a:ext>
            </a:extLst>
          </p:cNvPr>
          <p:cNvSpPr txBox="1"/>
          <p:nvPr>
            <p:custDataLst>
              <p:tags r:id="rId2"/>
            </p:custDataLst>
          </p:nvPr>
        </p:nvSpPr>
        <p:spPr>
          <a:xfrm>
            <a:off x="0" y="66874"/>
            <a:ext cx="9120000"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Experiment Results——</a:t>
            </a:r>
            <a:r>
              <a:rPr lang="en-US" altLang="zh-CN" sz="2400" b="1" dirty="0">
                <a:solidFill>
                  <a:schemeClr val="accent4">
                    <a:lumMod val="40000"/>
                    <a:lumOff val="60000"/>
                  </a:schemeClr>
                </a:solidFill>
                <a:latin typeface="Times New Roman" panose="02020603050405020304" pitchFamily="18" charset="0"/>
                <a:cs typeface="Times New Roman" panose="02020603050405020304" pitchFamily="18" charset="0"/>
              </a:rPr>
              <a:t>comparative experiments</a:t>
            </a:r>
          </a:p>
        </p:txBody>
      </p:sp>
      <p:grpSp>
        <p:nvGrpSpPr>
          <p:cNvPr id="29" name="组合 28">
            <a:extLst>
              <a:ext uri="{FF2B5EF4-FFF2-40B4-BE49-F238E27FC236}">
                <a16:creationId xmlns:a16="http://schemas.microsoft.com/office/drawing/2014/main" id="{39A8A770-35B4-9D11-7C5C-6EBFF3C72A11}"/>
              </a:ext>
            </a:extLst>
          </p:cNvPr>
          <p:cNvGrpSpPr/>
          <p:nvPr/>
        </p:nvGrpSpPr>
        <p:grpSpPr>
          <a:xfrm>
            <a:off x="-1" y="6553200"/>
            <a:ext cx="12192001" cy="304800"/>
            <a:chOff x="0" y="6569404"/>
            <a:chExt cx="9144000" cy="288000"/>
          </a:xfrm>
        </p:grpSpPr>
        <p:sp>
          <p:nvSpPr>
            <p:cNvPr id="31" name="矩形 30">
              <a:extLst>
                <a:ext uri="{FF2B5EF4-FFF2-40B4-BE49-F238E27FC236}">
                  <a16:creationId xmlns:a16="http://schemas.microsoft.com/office/drawing/2014/main" id="{A4968819-2E63-7F52-B990-08510E118384}"/>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32" name="矩形 31">
              <a:extLst>
                <a:ext uri="{FF2B5EF4-FFF2-40B4-BE49-F238E27FC236}">
                  <a16:creationId xmlns:a16="http://schemas.microsoft.com/office/drawing/2014/main" id="{95FD7245-FAFD-F266-28DD-06A9DECAE70F}"/>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33" name="灯片编号占位符 5">
            <a:extLst>
              <a:ext uri="{FF2B5EF4-FFF2-40B4-BE49-F238E27FC236}">
                <a16:creationId xmlns:a16="http://schemas.microsoft.com/office/drawing/2014/main" id="{2F6D402E-F377-19DD-151A-0B9A4004E460}"/>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14</a:t>
            </a:fld>
            <a:endParaRPr lang="zh-HK" altLang="en-US" sz="1600" dirty="0">
              <a:solidFill>
                <a:schemeClr val="bg1"/>
              </a:solidFill>
            </a:endParaRPr>
          </a:p>
        </p:txBody>
      </p:sp>
      <p:pic>
        <p:nvPicPr>
          <p:cNvPr id="6" name="图片 5">
            <a:extLst>
              <a:ext uri="{FF2B5EF4-FFF2-40B4-BE49-F238E27FC236}">
                <a16:creationId xmlns:a16="http://schemas.microsoft.com/office/drawing/2014/main" id="{29D1182F-BFA8-6CF7-566D-6733196BC2DE}"/>
              </a:ext>
            </a:extLst>
          </p:cNvPr>
          <p:cNvPicPr>
            <a:picLocks noChangeAspect="1"/>
          </p:cNvPicPr>
          <p:nvPr/>
        </p:nvPicPr>
        <p:blipFill>
          <a:blip r:embed="rId5"/>
          <a:stretch>
            <a:fillRect/>
          </a:stretch>
        </p:blipFill>
        <p:spPr>
          <a:xfrm>
            <a:off x="658576" y="981000"/>
            <a:ext cx="11116164" cy="2880000"/>
          </a:xfrm>
          <a:prstGeom prst="rect">
            <a:avLst/>
          </a:prstGeom>
        </p:spPr>
      </p:pic>
      <p:sp>
        <p:nvSpPr>
          <p:cNvPr id="3" name="文本框 2">
            <a:extLst>
              <a:ext uri="{FF2B5EF4-FFF2-40B4-BE49-F238E27FC236}">
                <a16:creationId xmlns:a16="http://schemas.microsoft.com/office/drawing/2014/main" id="{C7D6C67B-4F03-B33E-85A0-2DA7F0C34489}"/>
              </a:ext>
            </a:extLst>
          </p:cNvPr>
          <p:cNvSpPr txBox="1"/>
          <p:nvPr/>
        </p:nvSpPr>
        <p:spPr>
          <a:xfrm>
            <a:off x="1848000" y="4293000"/>
            <a:ext cx="6189258" cy="923330"/>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Case 1: prediction without noise injection. </a:t>
            </a:r>
          </a:p>
          <a:p>
            <a:r>
              <a:rPr lang="en-US" altLang="zh-CN" dirty="0">
                <a:latin typeface="Times New Roman" panose="02020603050405020304" pitchFamily="18" charset="0"/>
                <a:cs typeface="Times New Roman" panose="02020603050405020304" pitchFamily="18" charset="0"/>
              </a:rPr>
              <a:t>Case 2: prediction without feature construction and selection. Case 3: feature construction based on plus operator. </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20112857"/>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FE837B-D327-5AE3-BC40-0FF95C03678E}"/>
            </a:ext>
          </a:extLst>
        </p:cNvPr>
        <p:cNvGrpSpPr/>
        <p:nvPr/>
      </p:nvGrpSpPr>
      <p:grpSpPr>
        <a:xfrm>
          <a:off x="0" y="0"/>
          <a:ext cx="0" cy="0"/>
          <a:chOff x="0" y="0"/>
          <a:chExt cx="0" cy="0"/>
        </a:xfrm>
      </p:grpSpPr>
      <p:sp>
        <p:nvSpPr>
          <p:cNvPr id="19" name="矩形 18">
            <a:extLst>
              <a:ext uri="{FF2B5EF4-FFF2-40B4-BE49-F238E27FC236}">
                <a16:creationId xmlns:a16="http://schemas.microsoft.com/office/drawing/2014/main" id="{CB45DD43-637D-CFF2-C6EC-9C9F40CD5CE3}"/>
              </a:ext>
            </a:extLst>
          </p:cNvPr>
          <p:cNvSpPr/>
          <p:nvPr>
            <p:custDataLst>
              <p:tags r:id="rId1"/>
            </p:custDataLst>
          </p:nvPr>
        </p:nvSpPr>
        <p:spPr>
          <a:xfrm>
            <a:off x="0" y="1"/>
            <a:ext cx="1219200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a:extLst>
              <a:ext uri="{FF2B5EF4-FFF2-40B4-BE49-F238E27FC236}">
                <a16:creationId xmlns:a16="http://schemas.microsoft.com/office/drawing/2014/main" id="{396927A6-5F78-B1D7-F12A-B90FA32C3FAF}"/>
              </a:ext>
            </a:extLst>
          </p:cNvPr>
          <p:cNvSpPr txBox="1"/>
          <p:nvPr>
            <p:custDataLst>
              <p:tags r:id="rId2"/>
            </p:custDataLst>
          </p:nvPr>
        </p:nvSpPr>
        <p:spPr>
          <a:xfrm>
            <a:off x="0" y="66874"/>
            <a:ext cx="10776000"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Experiment Results——</a:t>
            </a:r>
            <a:r>
              <a:rPr lang="en-US" altLang="zh-CN" sz="2400" b="1" dirty="0">
                <a:solidFill>
                  <a:schemeClr val="accent4">
                    <a:lumMod val="40000"/>
                    <a:lumOff val="60000"/>
                  </a:schemeClr>
                </a:solidFill>
                <a:latin typeface="Times New Roman" panose="02020603050405020304" pitchFamily="18" charset="0"/>
                <a:cs typeface="Times New Roman" panose="02020603050405020304" pitchFamily="18" charset="0"/>
              </a:rPr>
              <a:t>Comparison with the-state-of-the-art methods</a:t>
            </a:r>
          </a:p>
        </p:txBody>
      </p:sp>
      <p:grpSp>
        <p:nvGrpSpPr>
          <p:cNvPr id="29" name="组合 28">
            <a:extLst>
              <a:ext uri="{FF2B5EF4-FFF2-40B4-BE49-F238E27FC236}">
                <a16:creationId xmlns:a16="http://schemas.microsoft.com/office/drawing/2014/main" id="{2F6C5632-C461-276F-B26C-8D8EC507AA59}"/>
              </a:ext>
            </a:extLst>
          </p:cNvPr>
          <p:cNvGrpSpPr/>
          <p:nvPr/>
        </p:nvGrpSpPr>
        <p:grpSpPr>
          <a:xfrm>
            <a:off x="-1" y="6553200"/>
            <a:ext cx="12192001" cy="304800"/>
            <a:chOff x="0" y="6569404"/>
            <a:chExt cx="9144000" cy="288000"/>
          </a:xfrm>
        </p:grpSpPr>
        <p:sp>
          <p:nvSpPr>
            <p:cNvPr id="31" name="矩形 30">
              <a:extLst>
                <a:ext uri="{FF2B5EF4-FFF2-40B4-BE49-F238E27FC236}">
                  <a16:creationId xmlns:a16="http://schemas.microsoft.com/office/drawing/2014/main" id="{FA6D94CA-0E8F-CC1B-5D6F-D73FF306E7C9}"/>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32" name="矩形 31">
              <a:extLst>
                <a:ext uri="{FF2B5EF4-FFF2-40B4-BE49-F238E27FC236}">
                  <a16:creationId xmlns:a16="http://schemas.microsoft.com/office/drawing/2014/main" id="{AF1835BC-B96E-EE66-9A37-C1F482A1570F}"/>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33" name="灯片编号占位符 5">
            <a:extLst>
              <a:ext uri="{FF2B5EF4-FFF2-40B4-BE49-F238E27FC236}">
                <a16:creationId xmlns:a16="http://schemas.microsoft.com/office/drawing/2014/main" id="{8D83611C-8949-871F-B464-3C23EA956BE5}"/>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15</a:t>
            </a:fld>
            <a:endParaRPr lang="zh-HK" altLang="en-US" sz="1600" dirty="0">
              <a:solidFill>
                <a:schemeClr val="bg1"/>
              </a:solidFill>
            </a:endParaRPr>
          </a:p>
        </p:txBody>
      </p:sp>
      <p:pic>
        <p:nvPicPr>
          <p:cNvPr id="8" name="图片 7">
            <a:extLst>
              <a:ext uri="{FF2B5EF4-FFF2-40B4-BE49-F238E27FC236}">
                <a16:creationId xmlns:a16="http://schemas.microsoft.com/office/drawing/2014/main" id="{B4CEC40C-A239-AA49-3537-D71FB4A58B6F}"/>
              </a:ext>
            </a:extLst>
          </p:cNvPr>
          <p:cNvPicPr>
            <a:picLocks noChangeAspect="1"/>
          </p:cNvPicPr>
          <p:nvPr/>
        </p:nvPicPr>
        <p:blipFill>
          <a:blip r:embed="rId5"/>
          <a:stretch>
            <a:fillRect/>
          </a:stretch>
        </p:blipFill>
        <p:spPr>
          <a:xfrm>
            <a:off x="547765" y="1341000"/>
            <a:ext cx="11096469" cy="3240000"/>
          </a:xfrm>
          <a:prstGeom prst="rect">
            <a:avLst/>
          </a:prstGeom>
        </p:spPr>
      </p:pic>
    </p:spTree>
    <p:extLst>
      <p:ext uri="{BB962C8B-B14F-4D97-AF65-F5344CB8AC3E}">
        <p14:creationId xmlns:p14="http://schemas.microsoft.com/office/powerpoint/2010/main" val="2612402285"/>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9" name="组合 108"/>
          <p:cNvGrpSpPr/>
          <p:nvPr/>
        </p:nvGrpSpPr>
        <p:grpSpPr>
          <a:xfrm>
            <a:off x="1524000" y="6569404"/>
            <a:ext cx="9144000" cy="288596"/>
            <a:chOff x="0" y="6569404"/>
            <a:chExt cx="9144000" cy="288596"/>
          </a:xfrm>
        </p:grpSpPr>
        <p:sp>
          <p:nvSpPr>
            <p:cNvPr id="110" name="矩形 109"/>
            <p:cNvSpPr/>
            <p:nvPr/>
          </p:nvSpPr>
          <p:spPr>
            <a:xfrm>
              <a:off x="8856000" y="6570000"/>
              <a:ext cx="288000" cy="288000"/>
            </a:xfrm>
            <a:prstGeom prst="rect">
              <a:avLst/>
            </a:prstGeom>
            <a:solidFill>
              <a:srgbClr val="0174AB"/>
            </a:solidFill>
          </p:spPr>
          <p:txBody>
            <a:bodyPr wrap="square" anchor="ctr">
              <a:spAutoFit/>
            </a:bodyPr>
            <a:lstStyle/>
            <a:p>
              <a:pPr algn="ctr"/>
              <a:r>
                <a:rPr lang="en-US" altLang="zh-CN" sz="1200"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rPr>
                <a:t>2</a:t>
              </a:r>
              <a:endParaRPr lang="zh-CN" altLang="en-US" sz="1200" dirty="0">
                <a:solidFill>
                  <a:schemeClr val="bg1"/>
                </a:solidFill>
                <a:latin typeface="Times New Roman" panose="02020603050405020304" pitchFamily="18" charset="0"/>
                <a:cs typeface="Times New Roman" panose="02020603050405020304" pitchFamily="18" charset="0"/>
              </a:endParaRPr>
            </a:p>
          </p:txBody>
        </p:sp>
        <p:sp>
          <p:nvSpPr>
            <p:cNvPr id="111" name="矩形 110"/>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 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63" name="矩形 62"/>
          <p:cNvSpPr/>
          <p:nvPr/>
        </p:nvSpPr>
        <p:spPr>
          <a:xfrm>
            <a:off x="10380000" y="6575502"/>
            <a:ext cx="288000" cy="276999"/>
          </a:xfrm>
          <a:prstGeom prst="rect">
            <a:avLst/>
          </a:prstGeom>
          <a:solidFill>
            <a:srgbClr val="0174AB"/>
          </a:solidFill>
        </p:spPr>
        <p:txBody>
          <a:bodyPr wrap="square" anchor="ctr">
            <a:spAutoFit/>
          </a:bodyPr>
          <a:lstStyle/>
          <a:p>
            <a:pPr algn="ctr"/>
            <a:endParaRPr lang="zh-CN" altLang="en-US" sz="1200" dirty="0">
              <a:solidFill>
                <a:schemeClr val="bg1"/>
              </a:solidFill>
              <a:latin typeface="Times New Roman" panose="02020603050405020304" pitchFamily="18" charset="0"/>
              <a:cs typeface="Times New Roman" panose="02020603050405020304" pitchFamily="18" charset="0"/>
            </a:endParaRPr>
          </a:p>
        </p:txBody>
      </p:sp>
      <p:sp>
        <p:nvSpPr>
          <p:cNvPr id="66" name="矩形 65"/>
          <p:cNvSpPr/>
          <p:nvPr/>
        </p:nvSpPr>
        <p:spPr>
          <a:xfrm>
            <a:off x="10356361" y="6575500"/>
            <a:ext cx="335280" cy="275590"/>
          </a:xfrm>
          <a:prstGeom prst="rect">
            <a:avLst/>
          </a:prstGeom>
        </p:spPr>
        <p:txBody>
          <a:bodyPr wrap="none">
            <a:spAutoFit/>
          </a:bodyPr>
          <a:lstStyle/>
          <a:p>
            <a:pPr algn="ctr"/>
            <a:r>
              <a:rPr lang="en-US" altLang="zh-CN"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rPr>
              <a:t>18</a:t>
            </a:r>
            <a:endParaRPr lang="zh-CN" altLang="en-US" sz="1200" b="1" dirty="0">
              <a:solidFill>
                <a:schemeClr val="bg1"/>
              </a:solidFill>
              <a:latin typeface="Times New Roman" panose="02020603050405020304" pitchFamily="18" charset="0"/>
              <a:cs typeface="Times New Roman" panose="02020603050405020304" pitchFamily="18" charset="0"/>
            </a:endParaRPr>
          </a:p>
        </p:txBody>
      </p:sp>
      <p:sp>
        <p:nvSpPr>
          <p:cNvPr id="7" name="灯片编号占位符 6">
            <a:extLst>
              <a:ext uri="{FF2B5EF4-FFF2-40B4-BE49-F238E27FC236}">
                <a16:creationId xmlns:a16="http://schemas.microsoft.com/office/drawing/2014/main" id="{D72DC067-6454-5C44-5478-3C2D99CA6DBC}"/>
              </a:ext>
            </a:extLst>
          </p:cNvPr>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t>16</a:t>
            </a:fld>
            <a:endParaRPr lang="zh-HK" altLang="en-US">
              <a:solidFill>
                <a:prstClr val="black">
                  <a:tint val="75000"/>
                </a:prstClr>
              </a:solidFill>
            </a:endParaRPr>
          </a:p>
        </p:txBody>
      </p:sp>
      <p:grpSp>
        <p:nvGrpSpPr>
          <p:cNvPr id="8" name="组合 7">
            <a:extLst>
              <a:ext uri="{FF2B5EF4-FFF2-40B4-BE49-F238E27FC236}">
                <a16:creationId xmlns:a16="http://schemas.microsoft.com/office/drawing/2014/main" id="{0A1864C7-D576-1BFC-9C32-9970CA7847B7}"/>
              </a:ext>
            </a:extLst>
          </p:cNvPr>
          <p:cNvGrpSpPr/>
          <p:nvPr/>
        </p:nvGrpSpPr>
        <p:grpSpPr>
          <a:xfrm>
            <a:off x="-1" y="6553200"/>
            <a:ext cx="12192001" cy="304800"/>
            <a:chOff x="0" y="6569404"/>
            <a:chExt cx="9144000" cy="288000"/>
          </a:xfrm>
        </p:grpSpPr>
        <p:sp>
          <p:nvSpPr>
            <p:cNvPr id="9" name="矩形 8">
              <a:extLst>
                <a:ext uri="{FF2B5EF4-FFF2-40B4-BE49-F238E27FC236}">
                  <a16:creationId xmlns:a16="http://schemas.microsoft.com/office/drawing/2014/main" id="{AF016458-5FED-AF55-ADAE-409033E334EA}"/>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8" name="矩形 17">
              <a:extLst>
                <a:ext uri="{FF2B5EF4-FFF2-40B4-BE49-F238E27FC236}">
                  <a16:creationId xmlns:a16="http://schemas.microsoft.com/office/drawing/2014/main" id="{CC8E0358-54C8-7C0C-D39E-08D973659E64}"/>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21" name="灯片编号占位符 5">
            <a:extLst>
              <a:ext uri="{FF2B5EF4-FFF2-40B4-BE49-F238E27FC236}">
                <a16:creationId xmlns:a16="http://schemas.microsoft.com/office/drawing/2014/main" id="{065D8500-7A0C-7EA1-C76B-C1DF81943882}"/>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16</a:t>
            </a:fld>
            <a:endParaRPr lang="zh-HK" altLang="en-US" sz="1600" dirty="0">
              <a:solidFill>
                <a:schemeClr val="bg1"/>
              </a:solidFill>
            </a:endParaRPr>
          </a:p>
        </p:txBody>
      </p:sp>
      <p:pic>
        <p:nvPicPr>
          <p:cNvPr id="24" name="图片 23">
            <a:extLst>
              <a:ext uri="{FF2B5EF4-FFF2-40B4-BE49-F238E27FC236}">
                <a16:creationId xmlns:a16="http://schemas.microsoft.com/office/drawing/2014/main" id="{2E7D5127-C24F-6A7D-5B34-F0A1F5CA65D7}"/>
              </a:ext>
            </a:extLst>
          </p:cNvPr>
          <p:cNvPicPr>
            <a:picLocks noChangeAspect="1"/>
          </p:cNvPicPr>
          <p:nvPr/>
        </p:nvPicPr>
        <p:blipFill>
          <a:blip r:embed="rId31" cstate="print">
            <a:clrChange>
              <a:clrFrom>
                <a:srgbClr val="FFFFFF"/>
              </a:clrFrom>
              <a:clrTo>
                <a:srgbClr val="FFFFFF">
                  <a:alpha val="0"/>
                </a:srgbClr>
              </a:clrTo>
            </a:clrChange>
            <a:extLst>
              <a:ext uri="{BEBA8EAE-BF5A-486C-A8C5-ECC9F3942E4B}">
                <a14:imgProps xmlns:a14="http://schemas.microsoft.com/office/drawing/2010/main">
                  <a14:imgLayer r:embed="rId32">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grpSp>
        <p:nvGrpSpPr>
          <p:cNvPr id="67" name="组合 18">
            <a:extLst>
              <a:ext uri="{FF2B5EF4-FFF2-40B4-BE49-F238E27FC236}">
                <a16:creationId xmlns:a16="http://schemas.microsoft.com/office/drawing/2014/main" id="{4F4B3B72-1112-4CE0-9C55-56CA3A0F8C45}"/>
              </a:ext>
            </a:extLst>
          </p:cNvPr>
          <p:cNvGrpSpPr/>
          <p:nvPr/>
        </p:nvGrpSpPr>
        <p:grpSpPr bwMode="auto">
          <a:xfrm>
            <a:off x="2409457" y="2650330"/>
            <a:ext cx="1505450" cy="1479472"/>
            <a:chOff x="1709739" y="2636838"/>
            <a:chExt cx="1590160" cy="1584325"/>
          </a:xfrm>
          <a:solidFill>
            <a:srgbClr val="044875"/>
          </a:solidFill>
        </p:grpSpPr>
        <p:sp>
          <p:nvSpPr>
            <p:cNvPr id="68" name="Freeform 6">
              <a:extLst>
                <a:ext uri="{FF2B5EF4-FFF2-40B4-BE49-F238E27FC236}">
                  <a16:creationId xmlns:a16="http://schemas.microsoft.com/office/drawing/2014/main" id="{6D56F852-A466-426C-8419-DA70488DF3BF}"/>
                </a:ext>
              </a:extLst>
            </p:cNvPr>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9" name="Freeform 7">
              <a:extLst>
                <a:ext uri="{FF2B5EF4-FFF2-40B4-BE49-F238E27FC236}">
                  <a16:creationId xmlns:a16="http://schemas.microsoft.com/office/drawing/2014/main" id="{1CAFAF37-C2C2-4B4E-A11F-6688675D38E7}"/>
                </a:ext>
              </a:extLst>
            </p:cNvPr>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0" name="Freeform 8">
              <a:extLst>
                <a:ext uri="{FF2B5EF4-FFF2-40B4-BE49-F238E27FC236}">
                  <a16:creationId xmlns:a16="http://schemas.microsoft.com/office/drawing/2014/main" id="{A7E6BDDD-830F-4C38-8C40-869A13E61944}"/>
                </a:ext>
              </a:extLst>
            </p:cNvPr>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1" name="Freeform 9">
              <a:extLst>
                <a:ext uri="{FF2B5EF4-FFF2-40B4-BE49-F238E27FC236}">
                  <a16:creationId xmlns:a16="http://schemas.microsoft.com/office/drawing/2014/main" id="{47B9CF8A-402F-44C7-9B6C-3981649071BF}"/>
                </a:ext>
              </a:extLst>
            </p:cNvPr>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2" name="Freeform 10">
              <a:extLst>
                <a:ext uri="{FF2B5EF4-FFF2-40B4-BE49-F238E27FC236}">
                  <a16:creationId xmlns:a16="http://schemas.microsoft.com/office/drawing/2014/main" id="{B66EAF6B-0748-472B-943C-1070775E93B1}"/>
                </a:ext>
              </a:extLst>
            </p:cNvPr>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3" name="Freeform 11">
              <a:extLst>
                <a:ext uri="{FF2B5EF4-FFF2-40B4-BE49-F238E27FC236}">
                  <a16:creationId xmlns:a16="http://schemas.microsoft.com/office/drawing/2014/main" id="{7D24E581-A7A5-4CDB-BB32-CD61869E6752}"/>
                </a:ext>
              </a:extLst>
            </p:cNvPr>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4" name="Freeform 12">
              <a:extLst>
                <a:ext uri="{FF2B5EF4-FFF2-40B4-BE49-F238E27FC236}">
                  <a16:creationId xmlns:a16="http://schemas.microsoft.com/office/drawing/2014/main" id="{FDA1F43C-7CE0-4598-B8BE-744ED67238FD}"/>
                </a:ext>
              </a:extLst>
            </p:cNvPr>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5" name="Freeform 13">
              <a:extLst>
                <a:ext uri="{FF2B5EF4-FFF2-40B4-BE49-F238E27FC236}">
                  <a16:creationId xmlns:a16="http://schemas.microsoft.com/office/drawing/2014/main" id="{058DAFF1-766E-48D2-B288-B90CE383D4FC}"/>
                </a:ext>
              </a:extLst>
            </p:cNvPr>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6" name="Freeform 14">
              <a:extLst>
                <a:ext uri="{FF2B5EF4-FFF2-40B4-BE49-F238E27FC236}">
                  <a16:creationId xmlns:a16="http://schemas.microsoft.com/office/drawing/2014/main" id="{42CC6597-35D9-43B5-A3ED-63614DD410DA}"/>
                </a:ext>
              </a:extLst>
            </p:cNvPr>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grpSp>
      <p:sp>
        <p:nvSpPr>
          <p:cNvPr id="77" name="文本框 76">
            <a:extLst>
              <a:ext uri="{FF2B5EF4-FFF2-40B4-BE49-F238E27FC236}">
                <a16:creationId xmlns:a16="http://schemas.microsoft.com/office/drawing/2014/main" id="{57DAAB26-BD15-492B-97E8-B6E4D7B680B6}"/>
              </a:ext>
            </a:extLst>
          </p:cNvPr>
          <p:cNvSpPr txBox="1"/>
          <p:nvPr/>
        </p:nvSpPr>
        <p:spPr bwMode="auto">
          <a:xfrm>
            <a:off x="2135561" y="4129802"/>
            <a:ext cx="2054225" cy="523334"/>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Contents</a:t>
            </a:r>
            <a:endParaRPr lang="zh-HK" altLang="en-US"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grpSp>
        <p:nvGrpSpPr>
          <p:cNvPr id="78" name="组合 77">
            <a:extLst>
              <a:ext uri="{FF2B5EF4-FFF2-40B4-BE49-F238E27FC236}">
                <a16:creationId xmlns:a16="http://schemas.microsoft.com/office/drawing/2014/main" id="{D2344DC4-9F2C-4ED8-8B17-C227EEA5B48D}"/>
              </a:ext>
            </a:extLst>
          </p:cNvPr>
          <p:cNvGrpSpPr/>
          <p:nvPr>
            <p:custDataLst>
              <p:tags r:id="rId1"/>
            </p:custDataLst>
          </p:nvPr>
        </p:nvGrpSpPr>
        <p:grpSpPr>
          <a:xfrm>
            <a:off x="4523741" y="2047924"/>
            <a:ext cx="5370513" cy="534987"/>
            <a:chOff x="3281952" y="1484784"/>
            <a:chExt cx="5370513" cy="534987"/>
          </a:xfrm>
        </p:grpSpPr>
        <p:grpSp>
          <p:nvGrpSpPr>
            <p:cNvPr id="79" name="组合 78">
              <a:extLst>
                <a:ext uri="{FF2B5EF4-FFF2-40B4-BE49-F238E27FC236}">
                  <a16:creationId xmlns:a16="http://schemas.microsoft.com/office/drawing/2014/main" id="{89972190-B8B9-4CDB-98A6-E09DCD77CDD2}"/>
                </a:ext>
              </a:extLst>
            </p:cNvPr>
            <p:cNvGrpSpPr/>
            <p:nvPr/>
          </p:nvGrpSpPr>
          <p:grpSpPr>
            <a:xfrm>
              <a:off x="3943940" y="1484784"/>
              <a:ext cx="4708525" cy="534987"/>
              <a:chOff x="3943940" y="1626760"/>
              <a:chExt cx="4708525" cy="534987"/>
            </a:xfrm>
          </p:grpSpPr>
          <p:sp>
            <p:nvSpPr>
              <p:cNvPr id="83" name="Freeform 74">
                <a:extLst>
                  <a:ext uri="{FF2B5EF4-FFF2-40B4-BE49-F238E27FC236}">
                    <a16:creationId xmlns:a16="http://schemas.microsoft.com/office/drawing/2014/main" id="{965C614A-78EF-4F5B-8B7B-F2A84706EA05}"/>
                  </a:ext>
                </a:extLst>
              </p:cNvPr>
              <p:cNvSpPr>
                <a:spLocks noEditPoints="1"/>
              </p:cNvSpPr>
              <p:nvPr>
                <p:custDataLst>
                  <p:tags r:id="rId25"/>
                </p:custDataLst>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chemeClr val="bg2">
                  <a:lumMod val="90000"/>
                </a:schemeClr>
              </a:solidFill>
              <a:ln>
                <a:noFill/>
              </a:ln>
            </p:spPr>
            <p:txBody>
              <a:bodyPr/>
              <a:lstStyle/>
              <a:p>
                <a:pPr>
                  <a:defRPr/>
                </a:pPr>
                <a:endParaRPr lang="zh-CN" altLang="en-US" b="1">
                  <a:solidFill>
                    <a:prstClr val="black"/>
                  </a:solidFill>
                </a:endParaRPr>
              </a:p>
            </p:txBody>
          </p:sp>
          <p:sp>
            <p:nvSpPr>
              <p:cNvPr id="84" name="文本框 20">
                <a:extLst>
                  <a:ext uri="{FF2B5EF4-FFF2-40B4-BE49-F238E27FC236}">
                    <a16:creationId xmlns:a16="http://schemas.microsoft.com/office/drawing/2014/main" id="{0AECAA5A-E96F-4BBF-B707-57EA00AE266E}"/>
                  </a:ext>
                </a:extLst>
              </p:cNvPr>
              <p:cNvSpPr txBox="1">
                <a:spLocks noChangeArrowheads="1"/>
              </p:cNvSpPr>
              <p:nvPr>
                <p:custDataLst>
                  <p:tags r:id="rId26"/>
                </p:custDataLst>
              </p:nvPr>
            </p:nvSpPr>
            <p:spPr bwMode="auto">
              <a:xfrm>
                <a:off x="4599577" y="1648846"/>
                <a:ext cx="3989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Problem Description</a:t>
                </a:r>
                <a:endParaRPr lang="zh-CN" altLang="en-US" sz="2400" b="1" dirty="0">
                  <a:solidFill>
                    <a:schemeClr val="bg2">
                      <a:lumMod val="90000"/>
                    </a:schemeClr>
                  </a:solidFill>
                  <a:latin typeface="Times New Roman" panose="02020603050405020304" pitchFamily="18" charset="0"/>
                  <a:ea typeface="微软雅黑" panose="020B0503020204020204" charset="-122"/>
                </a:endParaRPr>
              </a:p>
            </p:txBody>
          </p:sp>
          <p:sp>
            <p:nvSpPr>
              <p:cNvPr id="85" name="矩形 84">
                <a:extLst>
                  <a:ext uri="{FF2B5EF4-FFF2-40B4-BE49-F238E27FC236}">
                    <a16:creationId xmlns:a16="http://schemas.microsoft.com/office/drawing/2014/main" id="{24283366-B30C-441B-888B-3F54623FE6B2}"/>
                  </a:ext>
                </a:extLst>
              </p:cNvPr>
              <p:cNvSpPr/>
              <p:nvPr>
                <p:custDataLst>
                  <p:tags r:id="rId27"/>
                </p:custDataLst>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87" name="直接连接符 86">
                <a:extLst>
                  <a:ext uri="{FF2B5EF4-FFF2-40B4-BE49-F238E27FC236}">
                    <a16:creationId xmlns:a16="http://schemas.microsoft.com/office/drawing/2014/main" id="{1BDB7EE8-BB2D-40E3-AE5F-51E9C9E1C8B1}"/>
                  </a:ext>
                </a:extLst>
              </p:cNvPr>
              <p:cNvCxnSpPr/>
              <p:nvPr>
                <p:custDataLst>
                  <p:tags r:id="rId28"/>
                </p:custDataLst>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80" name="组合 79">
              <a:extLst>
                <a:ext uri="{FF2B5EF4-FFF2-40B4-BE49-F238E27FC236}">
                  <a16:creationId xmlns:a16="http://schemas.microsoft.com/office/drawing/2014/main" id="{B405A948-24DE-4B52-B45E-88718AC2C2A9}"/>
                </a:ext>
              </a:extLst>
            </p:cNvPr>
            <p:cNvGrpSpPr/>
            <p:nvPr/>
          </p:nvGrpSpPr>
          <p:grpSpPr>
            <a:xfrm>
              <a:off x="3281952" y="1484784"/>
              <a:ext cx="689642" cy="534987"/>
              <a:chOff x="3281952" y="1626760"/>
              <a:chExt cx="689642" cy="534987"/>
            </a:xfrm>
          </p:grpSpPr>
          <p:sp>
            <p:nvSpPr>
              <p:cNvPr id="81" name="矩形 80">
                <a:extLst>
                  <a:ext uri="{FF2B5EF4-FFF2-40B4-BE49-F238E27FC236}">
                    <a16:creationId xmlns:a16="http://schemas.microsoft.com/office/drawing/2014/main" id="{20DA4F1E-C999-485D-B24D-50BA390E67EF}"/>
                  </a:ext>
                </a:extLst>
              </p:cNvPr>
              <p:cNvSpPr/>
              <p:nvPr>
                <p:custDataLst>
                  <p:tags r:id="rId23"/>
                </p:custDataLst>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82" name="文本框 18">
                <a:extLst>
                  <a:ext uri="{FF2B5EF4-FFF2-40B4-BE49-F238E27FC236}">
                    <a16:creationId xmlns:a16="http://schemas.microsoft.com/office/drawing/2014/main" id="{C041ABC9-E4EE-42E5-887A-075619736F15}"/>
                  </a:ext>
                </a:extLst>
              </p:cNvPr>
              <p:cNvSpPr txBox="1">
                <a:spLocks noChangeArrowheads="1"/>
              </p:cNvSpPr>
              <p:nvPr>
                <p:custDataLst>
                  <p:tags r:id="rId24"/>
                </p:custDataLst>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01</a:t>
                </a:r>
                <a:endParaRPr lang="zh-CN" altLang="en-US" sz="2700" dirty="0">
                  <a:solidFill>
                    <a:schemeClr val="bg2">
                      <a:lumMod val="90000"/>
                    </a:schemeClr>
                  </a:solidFill>
                  <a:latin typeface="Impact" panose="020B0806030902050204" pitchFamily="34" charset="0"/>
                </a:endParaRPr>
              </a:p>
            </p:txBody>
          </p:sp>
        </p:grpSp>
      </p:grpSp>
      <p:grpSp>
        <p:nvGrpSpPr>
          <p:cNvPr id="88" name="组合 87">
            <a:extLst>
              <a:ext uri="{FF2B5EF4-FFF2-40B4-BE49-F238E27FC236}">
                <a16:creationId xmlns:a16="http://schemas.microsoft.com/office/drawing/2014/main" id="{A2C0EBBD-46D7-4207-957B-ED21CEE3930E}"/>
              </a:ext>
            </a:extLst>
          </p:cNvPr>
          <p:cNvGrpSpPr/>
          <p:nvPr>
            <p:custDataLst>
              <p:tags r:id="rId2"/>
            </p:custDataLst>
          </p:nvPr>
        </p:nvGrpSpPr>
        <p:grpSpPr>
          <a:xfrm>
            <a:off x="4503593" y="3688642"/>
            <a:ext cx="5372100" cy="534987"/>
            <a:chOff x="3261805" y="3188752"/>
            <a:chExt cx="5372100" cy="534987"/>
          </a:xfrm>
        </p:grpSpPr>
        <p:grpSp>
          <p:nvGrpSpPr>
            <p:cNvPr id="91" name="组合 90">
              <a:extLst>
                <a:ext uri="{FF2B5EF4-FFF2-40B4-BE49-F238E27FC236}">
                  <a16:creationId xmlns:a16="http://schemas.microsoft.com/office/drawing/2014/main" id="{F92C03BE-65E4-4480-82C0-9DB5A99A3CC7}"/>
                </a:ext>
              </a:extLst>
            </p:cNvPr>
            <p:cNvGrpSpPr/>
            <p:nvPr/>
          </p:nvGrpSpPr>
          <p:grpSpPr>
            <a:xfrm>
              <a:off x="3261805" y="3188752"/>
              <a:ext cx="689593" cy="534987"/>
              <a:chOff x="3261805" y="3188752"/>
              <a:chExt cx="689593" cy="534987"/>
            </a:xfrm>
          </p:grpSpPr>
          <p:sp>
            <p:nvSpPr>
              <p:cNvPr id="103" name="矩形 102">
                <a:extLst>
                  <a:ext uri="{FF2B5EF4-FFF2-40B4-BE49-F238E27FC236}">
                    <a16:creationId xmlns:a16="http://schemas.microsoft.com/office/drawing/2014/main" id="{0088DFEA-7C96-4145-8936-3E750168ED57}"/>
                  </a:ext>
                </a:extLst>
              </p:cNvPr>
              <p:cNvSpPr/>
              <p:nvPr>
                <p:custDataLst>
                  <p:tags r:id="rId21"/>
                </p:custDataLst>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04" name="文本框 86">
                <a:extLst>
                  <a:ext uri="{FF2B5EF4-FFF2-40B4-BE49-F238E27FC236}">
                    <a16:creationId xmlns:a16="http://schemas.microsoft.com/office/drawing/2014/main" id="{20E3A24E-D6F7-49F3-B639-A64E3A6BCF0D}"/>
                  </a:ext>
                </a:extLst>
              </p:cNvPr>
              <p:cNvSpPr txBox="1">
                <a:spLocks noChangeArrowheads="1"/>
              </p:cNvSpPr>
              <p:nvPr>
                <p:custDataLst>
                  <p:tags r:id="rId22"/>
                </p:custDataLst>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03</a:t>
                </a:r>
                <a:endParaRPr lang="zh-CN" altLang="en-US" sz="2700" dirty="0">
                  <a:solidFill>
                    <a:schemeClr val="bg2">
                      <a:lumMod val="90000"/>
                    </a:schemeClr>
                  </a:solidFill>
                  <a:latin typeface="Impact" panose="020B0806030902050204" pitchFamily="34" charset="0"/>
                </a:endParaRPr>
              </a:p>
            </p:txBody>
          </p:sp>
        </p:grpSp>
        <p:grpSp>
          <p:nvGrpSpPr>
            <p:cNvPr id="95" name="组合 94">
              <a:extLst>
                <a:ext uri="{FF2B5EF4-FFF2-40B4-BE49-F238E27FC236}">
                  <a16:creationId xmlns:a16="http://schemas.microsoft.com/office/drawing/2014/main" id="{2C607980-899F-4ED3-AB4F-FF72F2E12BFA}"/>
                </a:ext>
              </a:extLst>
            </p:cNvPr>
            <p:cNvGrpSpPr/>
            <p:nvPr/>
          </p:nvGrpSpPr>
          <p:grpSpPr>
            <a:xfrm>
              <a:off x="3923792" y="3188752"/>
              <a:ext cx="4710113" cy="534987"/>
              <a:chOff x="3923792" y="3188752"/>
              <a:chExt cx="4710113" cy="534987"/>
            </a:xfrm>
          </p:grpSpPr>
          <p:sp>
            <p:nvSpPr>
              <p:cNvPr id="99" name="文本框 81">
                <a:extLst>
                  <a:ext uri="{FF2B5EF4-FFF2-40B4-BE49-F238E27FC236}">
                    <a16:creationId xmlns:a16="http://schemas.microsoft.com/office/drawing/2014/main" id="{3B659916-9D0E-4555-B612-38751A98F437}"/>
                  </a:ext>
                </a:extLst>
              </p:cNvPr>
              <p:cNvSpPr txBox="1">
                <a:spLocks noChangeArrowheads="1"/>
              </p:cNvSpPr>
              <p:nvPr>
                <p:custDataLst>
                  <p:tags r:id="rId17"/>
                </p:custDataLst>
              </p:nvPr>
            </p:nvSpPr>
            <p:spPr bwMode="auto">
              <a:xfrm>
                <a:off x="4876292" y="3235107"/>
                <a:ext cx="339852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sym typeface="+mn-ea"/>
                  </a:rPr>
                  <a:t>Experiment Results</a:t>
                </a:r>
                <a:endParaRPr lang="en-US" altLang="zh-CN" sz="2400" b="1" dirty="0">
                  <a:solidFill>
                    <a:schemeClr val="bg2">
                      <a:lumMod val="90000"/>
                    </a:schemeClr>
                  </a:solidFill>
                  <a:latin typeface="Times New Roman" panose="02020603050405020304" pitchFamily="18" charset="0"/>
                  <a:ea typeface="微软雅黑" panose="020B0503020204020204" charset="-122"/>
                </a:endParaRPr>
              </a:p>
            </p:txBody>
          </p:sp>
          <p:sp>
            <p:nvSpPr>
              <p:cNvPr id="100" name="矩形 99">
                <a:extLst>
                  <a:ext uri="{FF2B5EF4-FFF2-40B4-BE49-F238E27FC236}">
                    <a16:creationId xmlns:a16="http://schemas.microsoft.com/office/drawing/2014/main" id="{C8AEA70D-0605-436F-9FAB-4DFAD5EB981E}"/>
                  </a:ext>
                </a:extLst>
              </p:cNvPr>
              <p:cNvSpPr/>
              <p:nvPr>
                <p:custDataLst>
                  <p:tags r:id="rId18"/>
                </p:custDataLst>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101" name="直接连接符 100">
                <a:extLst>
                  <a:ext uri="{FF2B5EF4-FFF2-40B4-BE49-F238E27FC236}">
                    <a16:creationId xmlns:a16="http://schemas.microsoft.com/office/drawing/2014/main" id="{B2F39B48-40EE-4AE9-A60D-F033E79E09BC}"/>
                  </a:ext>
                </a:extLst>
              </p:cNvPr>
              <p:cNvCxnSpPr/>
              <p:nvPr>
                <p:custDataLst>
                  <p:tags r:id="rId19"/>
                </p:custDataLst>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02" name="Freeform 71">
                <a:extLst>
                  <a:ext uri="{FF2B5EF4-FFF2-40B4-BE49-F238E27FC236}">
                    <a16:creationId xmlns:a16="http://schemas.microsoft.com/office/drawing/2014/main" id="{1BD051D1-9D87-42D9-8659-9F6B8796AB83}"/>
                  </a:ext>
                </a:extLst>
              </p:cNvPr>
              <p:cNvSpPr>
                <a:spLocks noEditPoints="1"/>
              </p:cNvSpPr>
              <p:nvPr>
                <p:custDataLst>
                  <p:tags r:id="rId20"/>
                </p:custDataLst>
              </p:nvPr>
            </p:nvSpPr>
            <p:spPr bwMode="auto">
              <a:xfrm>
                <a:off x="4038092" y="3253839"/>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chemeClr val="bg2">
                  <a:lumMod val="90000"/>
                </a:schemeClr>
              </a:solidFill>
              <a:ln>
                <a:noFill/>
              </a:ln>
            </p:spPr>
            <p:txBody>
              <a:bodyPr/>
              <a:lstStyle/>
              <a:p>
                <a:pPr>
                  <a:defRPr/>
                </a:pPr>
                <a:endParaRPr lang="zh-CN" altLang="en-US" b="1">
                  <a:solidFill>
                    <a:prstClr val="black"/>
                  </a:solidFill>
                </a:endParaRPr>
              </a:p>
            </p:txBody>
          </p:sp>
        </p:grpSp>
      </p:grpSp>
      <p:grpSp>
        <p:nvGrpSpPr>
          <p:cNvPr id="105" name="组合 104">
            <a:extLst>
              <a:ext uri="{FF2B5EF4-FFF2-40B4-BE49-F238E27FC236}">
                <a16:creationId xmlns:a16="http://schemas.microsoft.com/office/drawing/2014/main" id="{C611EC0C-7CEC-462C-96FC-1D09093E5D30}"/>
              </a:ext>
            </a:extLst>
          </p:cNvPr>
          <p:cNvGrpSpPr/>
          <p:nvPr>
            <p:custDataLst>
              <p:tags r:id="rId3"/>
            </p:custDataLst>
          </p:nvPr>
        </p:nvGrpSpPr>
        <p:grpSpPr>
          <a:xfrm>
            <a:off x="4503593" y="4509001"/>
            <a:ext cx="5372100" cy="534987"/>
            <a:chOff x="3261805" y="4046141"/>
            <a:chExt cx="5372100" cy="534987"/>
          </a:xfrm>
        </p:grpSpPr>
        <p:grpSp>
          <p:nvGrpSpPr>
            <p:cNvPr id="106" name="组合 105">
              <a:extLst>
                <a:ext uri="{FF2B5EF4-FFF2-40B4-BE49-F238E27FC236}">
                  <a16:creationId xmlns:a16="http://schemas.microsoft.com/office/drawing/2014/main" id="{7BE24A72-8444-4978-A874-447324F54CF3}"/>
                </a:ext>
              </a:extLst>
            </p:cNvPr>
            <p:cNvGrpSpPr/>
            <p:nvPr/>
          </p:nvGrpSpPr>
          <p:grpSpPr>
            <a:xfrm>
              <a:off x="3261805" y="4046141"/>
              <a:ext cx="689447" cy="534987"/>
              <a:chOff x="3261805" y="3969748"/>
              <a:chExt cx="689447" cy="534987"/>
            </a:xfrm>
          </p:grpSpPr>
          <p:sp>
            <p:nvSpPr>
              <p:cNvPr id="115" name="矩形 114">
                <a:extLst>
                  <a:ext uri="{FF2B5EF4-FFF2-40B4-BE49-F238E27FC236}">
                    <a16:creationId xmlns:a16="http://schemas.microsoft.com/office/drawing/2014/main" id="{E8F5DB9C-16BD-4CD5-9CE2-B9CFECD87AF4}"/>
                  </a:ext>
                </a:extLst>
              </p:cNvPr>
              <p:cNvSpPr/>
              <p:nvPr>
                <p:custDataLst>
                  <p:tags r:id="rId15"/>
                </p:custDataLst>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16" name="文本框 131">
                <a:extLst>
                  <a:ext uri="{FF2B5EF4-FFF2-40B4-BE49-F238E27FC236}">
                    <a16:creationId xmlns:a16="http://schemas.microsoft.com/office/drawing/2014/main" id="{7F2523E2-4A08-4AD4-B339-97137A301499}"/>
                  </a:ext>
                </a:extLst>
              </p:cNvPr>
              <p:cNvSpPr txBox="1">
                <a:spLocks noChangeArrowheads="1"/>
              </p:cNvSpPr>
              <p:nvPr>
                <p:custDataLst>
                  <p:tags r:id="rId16"/>
                </p:custDataLst>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04</a:t>
                </a:r>
                <a:endParaRPr lang="zh-CN" altLang="en-US" sz="2700" dirty="0">
                  <a:solidFill>
                    <a:srgbClr val="044875"/>
                  </a:solidFill>
                  <a:latin typeface="Impact" panose="020B0806030902050204" pitchFamily="34" charset="0"/>
                </a:endParaRPr>
              </a:p>
            </p:txBody>
          </p:sp>
        </p:grpSp>
        <p:grpSp>
          <p:nvGrpSpPr>
            <p:cNvPr id="107" name="组合 106">
              <a:extLst>
                <a:ext uri="{FF2B5EF4-FFF2-40B4-BE49-F238E27FC236}">
                  <a16:creationId xmlns:a16="http://schemas.microsoft.com/office/drawing/2014/main" id="{FA47ACB0-DE5F-48DB-AFD5-10E93E9AAFFD}"/>
                </a:ext>
              </a:extLst>
            </p:cNvPr>
            <p:cNvGrpSpPr/>
            <p:nvPr/>
          </p:nvGrpSpPr>
          <p:grpSpPr>
            <a:xfrm>
              <a:off x="3923792" y="4046141"/>
              <a:ext cx="4710113" cy="534987"/>
              <a:chOff x="3923792" y="3969748"/>
              <a:chExt cx="4710113" cy="534987"/>
            </a:xfrm>
          </p:grpSpPr>
          <p:sp>
            <p:nvSpPr>
              <p:cNvPr id="108" name="文本框 126">
                <a:extLst>
                  <a:ext uri="{FF2B5EF4-FFF2-40B4-BE49-F238E27FC236}">
                    <a16:creationId xmlns:a16="http://schemas.microsoft.com/office/drawing/2014/main" id="{716FD88E-995F-426B-A5C1-F56B657F2788}"/>
                  </a:ext>
                </a:extLst>
              </p:cNvPr>
              <p:cNvSpPr txBox="1">
                <a:spLocks noChangeArrowheads="1"/>
              </p:cNvSpPr>
              <p:nvPr>
                <p:custDataLst>
                  <p:tags r:id="rId11"/>
                </p:custDataLst>
              </p:nvPr>
            </p:nvSpPr>
            <p:spPr bwMode="auto">
              <a:xfrm>
                <a:off x="4571492" y="4002700"/>
                <a:ext cx="40417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rPr>
                  <a:t>Conclusion</a:t>
                </a:r>
              </a:p>
            </p:txBody>
          </p:sp>
          <p:sp>
            <p:nvSpPr>
              <p:cNvPr id="112" name="矩形 111">
                <a:extLst>
                  <a:ext uri="{FF2B5EF4-FFF2-40B4-BE49-F238E27FC236}">
                    <a16:creationId xmlns:a16="http://schemas.microsoft.com/office/drawing/2014/main" id="{6D02989E-C02A-4DC4-89A8-1A3FE4067E8B}"/>
                  </a:ext>
                </a:extLst>
              </p:cNvPr>
              <p:cNvSpPr/>
              <p:nvPr>
                <p:custDataLst>
                  <p:tags r:id="rId12"/>
                </p:custDataLst>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113" name="直接连接符 112">
                <a:extLst>
                  <a:ext uri="{FF2B5EF4-FFF2-40B4-BE49-F238E27FC236}">
                    <a16:creationId xmlns:a16="http://schemas.microsoft.com/office/drawing/2014/main" id="{1C90C3CE-0D58-48FA-AE66-1C3EAFB3896C}"/>
                  </a:ext>
                </a:extLst>
              </p:cNvPr>
              <p:cNvCxnSpPr/>
              <p:nvPr>
                <p:custDataLst>
                  <p:tags r:id="rId13"/>
                </p:custDataLst>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14" name="Freeform 306">
                <a:extLst>
                  <a:ext uri="{FF2B5EF4-FFF2-40B4-BE49-F238E27FC236}">
                    <a16:creationId xmlns:a16="http://schemas.microsoft.com/office/drawing/2014/main" id="{E466659E-8FE1-4BA3-919D-2AB4C1CB8B41}"/>
                  </a:ext>
                </a:extLst>
              </p:cNvPr>
              <p:cNvSpPr>
                <a:spLocks noEditPoints="1"/>
              </p:cNvSpPr>
              <p:nvPr>
                <p:custDataLst>
                  <p:tags r:id="rId14"/>
                </p:custDataLst>
              </p:nvPr>
            </p:nvSpPr>
            <p:spPr bwMode="auto">
              <a:xfrm>
                <a:off x="4061905" y="4028951"/>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rgbClr val="044875"/>
              </a:solidFill>
              <a:ln>
                <a:noFill/>
              </a:ln>
            </p:spPr>
            <p:txBody>
              <a:bodyPr/>
              <a:lstStyle/>
              <a:p>
                <a:pPr>
                  <a:defRPr/>
                </a:pPr>
                <a:endParaRPr lang="zh-CN" altLang="en-US" b="1">
                  <a:solidFill>
                    <a:prstClr val="black"/>
                  </a:solidFill>
                </a:endParaRPr>
              </a:p>
            </p:txBody>
          </p:sp>
        </p:grpSp>
      </p:grpSp>
      <p:grpSp>
        <p:nvGrpSpPr>
          <p:cNvPr id="117" name="组合 116">
            <a:extLst>
              <a:ext uri="{FF2B5EF4-FFF2-40B4-BE49-F238E27FC236}">
                <a16:creationId xmlns:a16="http://schemas.microsoft.com/office/drawing/2014/main" id="{072634BD-43B4-4F9C-8BC7-9DA097FCDD50}"/>
              </a:ext>
            </a:extLst>
          </p:cNvPr>
          <p:cNvGrpSpPr/>
          <p:nvPr>
            <p:custDataLst>
              <p:tags r:id="rId4"/>
            </p:custDataLst>
          </p:nvPr>
        </p:nvGrpSpPr>
        <p:grpSpPr>
          <a:xfrm>
            <a:off x="4517645" y="2868283"/>
            <a:ext cx="5370513" cy="534987"/>
            <a:chOff x="3275856" y="2348880"/>
            <a:chExt cx="5370513" cy="534987"/>
          </a:xfrm>
        </p:grpSpPr>
        <p:grpSp>
          <p:nvGrpSpPr>
            <p:cNvPr id="118" name="组合 117">
              <a:extLst>
                <a:ext uri="{FF2B5EF4-FFF2-40B4-BE49-F238E27FC236}">
                  <a16:creationId xmlns:a16="http://schemas.microsoft.com/office/drawing/2014/main" id="{B0F98D02-F491-47E1-A265-8F60B171BCF7}"/>
                </a:ext>
              </a:extLst>
            </p:cNvPr>
            <p:cNvGrpSpPr/>
            <p:nvPr/>
          </p:nvGrpSpPr>
          <p:grpSpPr>
            <a:xfrm>
              <a:off x="3275856" y="2348880"/>
              <a:ext cx="689474" cy="534987"/>
              <a:chOff x="3275856" y="2407756"/>
              <a:chExt cx="689474" cy="534987"/>
            </a:xfrm>
          </p:grpSpPr>
          <p:sp>
            <p:nvSpPr>
              <p:cNvPr id="124" name="矩形 123">
                <a:extLst>
                  <a:ext uri="{FF2B5EF4-FFF2-40B4-BE49-F238E27FC236}">
                    <a16:creationId xmlns:a16="http://schemas.microsoft.com/office/drawing/2014/main" id="{367B2F9B-9FB2-498C-AD93-DAC733D47948}"/>
                  </a:ext>
                </a:extLst>
              </p:cNvPr>
              <p:cNvSpPr/>
              <p:nvPr>
                <p:custDataLst>
                  <p:tags r:id="rId9"/>
                </p:custDataLst>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25" name="文本框 78">
                <a:extLst>
                  <a:ext uri="{FF2B5EF4-FFF2-40B4-BE49-F238E27FC236}">
                    <a16:creationId xmlns:a16="http://schemas.microsoft.com/office/drawing/2014/main" id="{DAD6E879-E510-40FC-87E1-4935F06844FD}"/>
                  </a:ext>
                </a:extLst>
              </p:cNvPr>
              <p:cNvSpPr txBox="1">
                <a:spLocks noChangeArrowheads="1"/>
              </p:cNvSpPr>
              <p:nvPr>
                <p:custDataLst>
                  <p:tags r:id="rId10"/>
                </p:custDataLst>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02</a:t>
                </a:r>
                <a:endParaRPr lang="zh-CN" altLang="en-US" sz="2700" dirty="0">
                  <a:solidFill>
                    <a:schemeClr val="bg2">
                      <a:lumMod val="90000"/>
                    </a:schemeClr>
                  </a:solidFill>
                  <a:latin typeface="Impact" panose="020B0806030902050204" pitchFamily="34" charset="0"/>
                </a:endParaRPr>
              </a:p>
            </p:txBody>
          </p:sp>
        </p:grpSp>
        <p:grpSp>
          <p:nvGrpSpPr>
            <p:cNvPr id="119" name="组合 118">
              <a:extLst>
                <a:ext uri="{FF2B5EF4-FFF2-40B4-BE49-F238E27FC236}">
                  <a16:creationId xmlns:a16="http://schemas.microsoft.com/office/drawing/2014/main" id="{CDF420F0-3708-4C04-934E-AAEAB0788A2E}"/>
                </a:ext>
              </a:extLst>
            </p:cNvPr>
            <p:cNvGrpSpPr/>
            <p:nvPr/>
          </p:nvGrpSpPr>
          <p:grpSpPr>
            <a:xfrm>
              <a:off x="3937844" y="2348880"/>
              <a:ext cx="4708525" cy="534987"/>
              <a:chOff x="3937844" y="2407756"/>
              <a:chExt cx="4708525" cy="534987"/>
            </a:xfrm>
          </p:grpSpPr>
          <p:sp>
            <p:nvSpPr>
              <p:cNvPr id="120" name="文本框 73">
                <a:extLst>
                  <a:ext uri="{FF2B5EF4-FFF2-40B4-BE49-F238E27FC236}">
                    <a16:creationId xmlns:a16="http://schemas.microsoft.com/office/drawing/2014/main" id="{02730070-61B1-49F7-9068-492DABCD78C8}"/>
                  </a:ext>
                </a:extLst>
              </p:cNvPr>
              <p:cNvSpPr txBox="1">
                <a:spLocks noChangeArrowheads="1"/>
              </p:cNvSpPr>
              <p:nvPr>
                <p:custDataLst>
                  <p:tags r:id="rId5"/>
                </p:custDataLst>
              </p:nvPr>
            </p:nvSpPr>
            <p:spPr bwMode="auto">
              <a:xfrm>
                <a:off x="5326034" y="2449079"/>
                <a:ext cx="2499719"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sym typeface="+mn-ea"/>
                  </a:rPr>
                  <a:t>Method Design</a:t>
                </a:r>
                <a:endParaRPr lang="en-US" altLang="zh-CN" sz="2400" b="1" dirty="0">
                  <a:solidFill>
                    <a:schemeClr val="bg2">
                      <a:lumMod val="90000"/>
                    </a:schemeClr>
                  </a:solidFill>
                  <a:latin typeface="Times New Roman" panose="02020603050405020304" pitchFamily="18" charset="0"/>
                  <a:ea typeface="微软雅黑" panose="020B0503020204020204" charset="-122"/>
                </a:endParaRPr>
              </a:p>
            </p:txBody>
          </p:sp>
          <p:sp>
            <p:nvSpPr>
              <p:cNvPr id="121" name="矩形 120">
                <a:extLst>
                  <a:ext uri="{FF2B5EF4-FFF2-40B4-BE49-F238E27FC236}">
                    <a16:creationId xmlns:a16="http://schemas.microsoft.com/office/drawing/2014/main" id="{A61893DD-082A-48F3-8F5C-5D39568D1CCB}"/>
                  </a:ext>
                </a:extLst>
              </p:cNvPr>
              <p:cNvSpPr/>
              <p:nvPr>
                <p:custDataLst>
                  <p:tags r:id="rId6"/>
                </p:custDataLst>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122" name="直接连接符 121">
                <a:extLst>
                  <a:ext uri="{FF2B5EF4-FFF2-40B4-BE49-F238E27FC236}">
                    <a16:creationId xmlns:a16="http://schemas.microsoft.com/office/drawing/2014/main" id="{2975DF1B-F386-4182-B0F3-C5E835BCF4C6}"/>
                  </a:ext>
                </a:extLst>
              </p:cNvPr>
              <p:cNvCxnSpPr/>
              <p:nvPr>
                <p:custDataLst>
                  <p:tags r:id="rId7"/>
                </p:custDataLst>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23" name="Freeform 30">
                <a:extLst>
                  <a:ext uri="{FF2B5EF4-FFF2-40B4-BE49-F238E27FC236}">
                    <a16:creationId xmlns:a16="http://schemas.microsoft.com/office/drawing/2014/main" id="{92B711A4-043B-4289-9DCD-651E549DD05B}"/>
                  </a:ext>
                </a:extLst>
              </p:cNvPr>
              <p:cNvSpPr>
                <a:spLocks noEditPoints="1"/>
              </p:cNvSpPr>
              <p:nvPr>
                <p:custDataLst>
                  <p:tags r:id="rId8"/>
                </p:custDataLst>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chemeClr val="bg2">
                  <a:lumMod val="90000"/>
                </a:schemeClr>
              </a:solidFill>
              <a:ln>
                <a:noFill/>
              </a:ln>
            </p:spPr>
            <p:txBody>
              <a:bodyPr/>
              <a:lstStyle/>
              <a:p>
                <a:pPr>
                  <a:defRPr/>
                </a:pPr>
                <a:endParaRPr lang="zh-CN" altLang="en-US" b="1" dirty="0">
                  <a:solidFill>
                    <a:prstClr val="black"/>
                  </a:solidFill>
                </a:endParaRPr>
              </a:p>
            </p:txBody>
          </p:sp>
        </p:grpSp>
      </p:grpSp>
    </p:spTree>
    <p:extLst>
      <p:ext uri="{BB962C8B-B14F-4D97-AF65-F5344CB8AC3E}">
        <p14:creationId xmlns:p14="http://schemas.microsoft.com/office/powerpoint/2010/main" val="2894301020"/>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 y="1"/>
            <a:ext cx="12192001"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nvSpPr>
        <p:spPr>
          <a:xfrm>
            <a:off x="-8687" y="72603"/>
            <a:ext cx="4914152"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Conclusion</a:t>
            </a:r>
          </a:p>
        </p:txBody>
      </p:sp>
      <p:grpSp>
        <p:nvGrpSpPr>
          <p:cNvPr id="20" name="组合 19">
            <a:extLst>
              <a:ext uri="{FF2B5EF4-FFF2-40B4-BE49-F238E27FC236}">
                <a16:creationId xmlns:a16="http://schemas.microsoft.com/office/drawing/2014/main" id="{9989C16C-EBA7-3EA7-32F2-46CAA12CC5D8}"/>
              </a:ext>
            </a:extLst>
          </p:cNvPr>
          <p:cNvGrpSpPr/>
          <p:nvPr/>
        </p:nvGrpSpPr>
        <p:grpSpPr>
          <a:xfrm>
            <a:off x="-1" y="6553200"/>
            <a:ext cx="12192001" cy="304800"/>
            <a:chOff x="0" y="6569404"/>
            <a:chExt cx="9144000" cy="288000"/>
          </a:xfrm>
        </p:grpSpPr>
        <p:sp>
          <p:nvSpPr>
            <p:cNvPr id="21" name="矩形 20">
              <a:extLst>
                <a:ext uri="{FF2B5EF4-FFF2-40B4-BE49-F238E27FC236}">
                  <a16:creationId xmlns:a16="http://schemas.microsoft.com/office/drawing/2014/main" id="{8D450375-0972-524A-0970-BB04647BFC53}"/>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22" name="矩形 21">
              <a:extLst>
                <a:ext uri="{FF2B5EF4-FFF2-40B4-BE49-F238E27FC236}">
                  <a16:creationId xmlns:a16="http://schemas.microsoft.com/office/drawing/2014/main" id="{68A0CC05-1CE4-DBC0-2306-1BCFD0C6DAE1}"/>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23" name="灯片编号占位符 5">
            <a:extLst>
              <a:ext uri="{FF2B5EF4-FFF2-40B4-BE49-F238E27FC236}">
                <a16:creationId xmlns:a16="http://schemas.microsoft.com/office/drawing/2014/main" id="{707D6DD2-8B0A-7214-1CE8-1F0C7BEBEE78}"/>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17</a:t>
            </a:fld>
            <a:endParaRPr lang="zh-HK" altLang="en-US" sz="1600" dirty="0">
              <a:solidFill>
                <a:schemeClr val="bg1"/>
              </a:solidFill>
            </a:endParaRPr>
          </a:p>
        </p:txBody>
      </p:sp>
      <p:sp>
        <p:nvSpPr>
          <p:cNvPr id="6" name="矩形 5">
            <a:extLst>
              <a:ext uri="{FF2B5EF4-FFF2-40B4-BE49-F238E27FC236}">
                <a16:creationId xmlns:a16="http://schemas.microsoft.com/office/drawing/2014/main" id="{A5AEA608-0937-5360-75A7-38C872607D12}"/>
              </a:ext>
            </a:extLst>
          </p:cNvPr>
          <p:cNvSpPr/>
          <p:nvPr/>
        </p:nvSpPr>
        <p:spPr>
          <a:xfrm>
            <a:off x="1892810" y="1135775"/>
            <a:ext cx="8366297" cy="3805225"/>
          </a:xfrm>
          <a:prstGeom prst="rect">
            <a:avLst/>
          </a:prstGeom>
          <a:noFill/>
          <a:ln w="28575">
            <a:solidFill>
              <a:srgbClr val="0174AB"/>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7" name="文本框 6">
            <a:extLst>
              <a:ext uri="{FF2B5EF4-FFF2-40B4-BE49-F238E27FC236}">
                <a16:creationId xmlns:a16="http://schemas.microsoft.com/office/drawing/2014/main" id="{27154F74-B795-B5CC-82DA-95C26E70DFA8}"/>
              </a:ext>
            </a:extLst>
          </p:cNvPr>
          <p:cNvSpPr txBox="1"/>
          <p:nvPr/>
        </p:nvSpPr>
        <p:spPr>
          <a:xfrm>
            <a:off x="2101418" y="1380680"/>
            <a:ext cx="7949082" cy="3416320"/>
          </a:xfrm>
          <a:prstGeom prst="rect">
            <a:avLst/>
          </a:prstGeom>
          <a:noFill/>
        </p:spPr>
        <p:txBody>
          <a:bodyPr wrap="square">
            <a:spAutoFit/>
          </a:bodyPr>
          <a:lstStyle>
            <a:defPPr>
              <a:defRPr lang="zh-CN"/>
            </a:defPPr>
            <a:lvl1pPr>
              <a:defRPr>
                <a:latin typeface="Arial" panose="020B0604020202020204" pitchFamily="34" charset="0"/>
                <a:cs typeface="Arial" panose="020B0604020202020204" pitchFamily="34" charset="0"/>
              </a:defRPr>
            </a:lvl1pPr>
          </a:lstStyle>
          <a:p>
            <a:pPr algn="just"/>
            <a:r>
              <a:rPr lang="en-US" altLang="zh-CN" dirty="0">
                <a:latin typeface="Times New Roman" panose="02020603050405020304" pitchFamily="18" charset="0"/>
                <a:cs typeface="Times New Roman" panose="02020603050405020304" pitchFamily="18" charset="0"/>
              </a:rPr>
              <a:t>In this paper, a new RUL prediction method is proposed. There are two main contributions to the proposed method. Firstly, a series of new degradation features are reconstructed based on the correlation analysis and hypothesis testing, which are conducted among the raw degradation features. However, not all the constructed features are used for training an LSTM network in this paper. A feature is selected according to its </a:t>
            </a:r>
            <a:r>
              <a:rPr lang="en-US" altLang="zh-CN" dirty="0" err="1">
                <a:latin typeface="Times New Roman" panose="02020603050405020304" pitchFamily="18" charset="0"/>
                <a:cs typeface="Times New Roman" panose="02020603050405020304" pitchFamily="18" charset="0"/>
              </a:rPr>
              <a:t>trendability</a:t>
            </a:r>
            <a:r>
              <a:rPr lang="en-US" altLang="zh-CN" dirty="0">
                <a:latin typeface="Times New Roman" panose="02020603050405020304" pitchFamily="18" charset="0"/>
                <a:cs typeface="Times New Roman" panose="02020603050405020304" pitchFamily="18" charset="0"/>
              </a:rPr>
              <a:t> representation ability. The other contribution is that the LSTM network is intentionally injected by artificially-generated noise during the training process, which is different from most of the existing deep learning-based RUL prediction methods. The artificially-generated noise is intentionally injected into the output layer of a LSTM network; therefore, the target output is “polluted” and “whiten” by the noise. The noise injection does not decrease the prediction performance, in fact improve the RUL estimation.</a:t>
            </a:r>
            <a:endParaRPr lang="zh-CN" altLang="en-US" dirty="0">
              <a:latin typeface="Times New Roman" panose="02020603050405020304" pitchFamily="18" charset="0"/>
              <a:cs typeface="Times New Roman" panose="02020603050405020304" pitchFamily="18" charset="0"/>
            </a:endParaRPr>
          </a:p>
        </p:txBody>
      </p:sp>
    </p:spTree>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6C69A047-7161-357A-920A-11F92FECB093}"/>
              </a:ext>
            </a:extLst>
          </p:cNvPr>
          <p:cNvGrpSpPr/>
          <p:nvPr/>
        </p:nvGrpSpPr>
        <p:grpSpPr>
          <a:xfrm>
            <a:off x="-1" y="1831724"/>
            <a:ext cx="12676191" cy="2173540"/>
            <a:chOff x="1522095" y="1831724"/>
            <a:chExt cx="9527981" cy="2173540"/>
          </a:xfrm>
        </p:grpSpPr>
        <p:sp>
          <p:nvSpPr>
            <p:cNvPr id="8" name="矩形 7"/>
            <p:cNvSpPr/>
            <p:nvPr/>
          </p:nvSpPr>
          <p:spPr>
            <a:xfrm>
              <a:off x="1522095" y="1960245"/>
              <a:ext cx="9147810" cy="2045019"/>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9" name="文本框 8"/>
            <p:cNvSpPr txBox="1"/>
            <p:nvPr/>
          </p:nvSpPr>
          <p:spPr>
            <a:xfrm>
              <a:off x="2315832" y="1831724"/>
              <a:ext cx="7522452" cy="1951496"/>
            </a:xfrm>
            <a:prstGeom prst="rect">
              <a:avLst/>
            </a:prstGeom>
            <a:noFill/>
          </p:spPr>
          <p:txBody>
            <a:bodyPr wrap="square" rtlCol="0" anchor="ctr">
              <a:spAutoFit/>
            </a:bodyPr>
            <a:lstStyle/>
            <a:p>
              <a:pPr algn="ctr">
                <a:lnSpc>
                  <a:spcPct val="150000"/>
                </a:lnSpc>
              </a:pPr>
              <a:r>
                <a:rPr lang="en-US" altLang="zh-CN" sz="2800" b="1" dirty="0">
                  <a:solidFill>
                    <a:schemeClr val="bg1"/>
                  </a:solidFill>
                  <a:latin typeface="Arial" panose="020B0604020202020204" pitchFamily="34" charset="0"/>
                  <a:ea typeface="微软雅黑" panose="020B0503020204020204" charset="-122"/>
                  <a:cs typeface="Arial" panose="020B0604020202020204" pitchFamily="34" charset="0"/>
                </a:rPr>
                <a:t>Multibranch and Multiscale CNN for Fault Diagnosis of Wheelset Bearings Under Strong Noise and Variable Load Condition</a:t>
              </a:r>
            </a:p>
          </p:txBody>
        </p:sp>
        <p:sp>
          <p:nvSpPr>
            <p:cNvPr id="3" name="文本框 2"/>
            <p:cNvSpPr txBox="1"/>
            <p:nvPr/>
          </p:nvSpPr>
          <p:spPr>
            <a:xfrm>
              <a:off x="1687636" y="3654699"/>
              <a:ext cx="9362440" cy="337185"/>
            </a:xfrm>
            <a:prstGeom prst="rect">
              <a:avLst/>
            </a:prstGeom>
            <a:noFill/>
          </p:spPr>
          <p:txBody>
            <a:bodyPr wrap="square" rtlCol="0">
              <a:spAutoFit/>
            </a:bodyPr>
            <a:lstStyle/>
            <a:p>
              <a:r>
                <a:rPr lang="en-US" altLang="zh-CN" sz="1600" dirty="0">
                  <a:solidFill>
                    <a:schemeClr val="bg1"/>
                  </a:solidFill>
                  <a:latin typeface="Arial" panose="020B0604020202020204" pitchFamily="34" charset="0"/>
                  <a:cs typeface="Arial" panose="020B0604020202020204" pitchFamily="34" charset="0"/>
                </a:rPr>
                <a:t>Dandan Peng, Huan Wang, </a:t>
              </a:r>
              <a:r>
                <a:rPr lang="en-US" altLang="zh-CN" sz="1600" dirty="0" err="1">
                  <a:solidFill>
                    <a:schemeClr val="bg1"/>
                  </a:solidFill>
                  <a:latin typeface="Arial" panose="020B0604020202020204" pitchFamily="34" charset="0"/>
                  <a:cs typeface="Arial" panose="020B0604020202020204" pitchFamily="34" charset="0"/>
                </a:rPr>
                <a:t>Zhiliang</a:t>
              </a:r>
              <a:r>
                <a:rPr lang="en-US" altLang="zh-CN" sz="1600" dirty="0">
                  <a:solidFill>
                    <a:schemeClr val="bg1"/>
                  </a:solidFill>
                  <a:latin typeface="Arial" panose="020B0604020202020204" pitchFamily="34" charset="0"/>
                  <a:cs typeface="Arial" panose="020B0604020202020204" pitchFamily="34" charset="0"/>
                </a:rPr>
                <a:t> Liu, Wei Zhang, Ming </a:t>
              </a:r>
              <a:r>
                <a:rPr lang="en-US" altLang="zh-CN" sz="1600" dirty="0" err="1">
                  <a:solidFill>
                    <a:schemeClr val="bg1"/>
                  </a:solidFill>
                  <a:latin typeface="Arial" panose="020B0604020202020204" pitchFamily="34" charset="0"/>
                  <a:cs typeface="Arial" panose="020B0604020202020204" pitchFamily="34" charset="0"/>
                </a:rPr>
                <a:t>J.Zuo</a:t>
              </a:r>
              <a:r>
                <a:rPr lang="en-US" altLang="zh-CN" sz="1600" dirty="0">
                  <a:solidFill>
                    <a:schemeClr val="bg1"/>
                  </a:solidFill>
                  <a:latin typeface="Arial" panose="020B0604020202020204" pitchFamily="34" charset="0"/>
                  <a:cs typeface="Arial" panose="020B0604020202020204" pitchFamily="34" charset="0"/>
                </a:rPr>
                <a:t>, and Jian Chen</a:t>
              </a:r>
              <a:endParaRPr lang="zh-CN" altLang="en-US" sz="1600" dirty="0">
                <a:solidFill>
                  <a:schemeClr val="bg1"/>
                </a:solidFill>
                <a:latin typeface="Arial" panose="020B0604020202020204" pitchFamily="34" charset="0"/>
                <a:cs typeface="Arial" panose="020B0604020202020204" pitchFamily="34" charset="0"/>
              </a:endParaRPr>
            </a:p>
          </p:txBody>
        </p:sp>
      </p:grpSp>
      <p:sp>
        <p:nvSpPr>
          <p:cNvPr id="2" name="文本框 1">
            <a:extLst>
              <a:ext uri="{FF2B5EF4-FFF2-40B4-BE49-F238E27FC236}">
                <a16:creationId xmlns:a16="http://schemas.microsoft.com/office/drawing/2014/main" id="{019E4B3F-69B4-8EEE-5D1D-89DB6241639A}"/>
              </a:ext>
            </a:extLst>
          </p:cNvPr>
          <p:cNvSpPr txBox="1"/>
          <p:nvPr/>
        </p:nvSpPr>
        <p:spPr bwMode="auto">
          <a:xfrm>
            <a:off x="351876" y="165152"/>
            <a:ext cx="2054225" cy="646331"/>
          </a:xfrm>
          <a:prstGeom prst="rect">
            <a:avLst/>
          </a:prstGeom>
          <a:noFill/>
        </p:spPr>
        <p:txBody>
          <a:bodyPr>
            <a:spAutoFit/>
          </a:bodyPr>
          <a:lstStyle/>
          <a:p>
            <a:pPr algn="ctr" fontAlgn="auto"/>
            <a:r>
              <a:rPr lang="en-US" altLang="zh-CN" sz="36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Paper 2</a:t>
            </a:r>
            <a:endParaRPr lang="zh-HK" altLang="en-US" sz="3600" b="1" noProof="1">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grpSp>
        <p:nvGrpSpPr>
          <p:cNvPr id="16" name="组合 15">
            <a:extLst>
              <a:ext uri="{FF2B5EF4-FFF2-40B4-BE49-F238E27FC236}">
                <a16:creationId xmlns:a16="http://schemas.microsoft.com/office/drawing/2014/main" id="{623C4FE0-2A9C-A182-15E8-2521C6A4DC31}"/>
              </a:ext>
            </a:extLst>
          </p:cNvPr>
          <p:cNvGrpSpPr/>
          <p:nvPr/>
        </p:nvGrpSpPr>
        <p:grpSpPr>
          <a:xfrm>
            <a:off x="-1" y="6553200"/>
            <a:ext cx="12192001" cy="304800"/>
            <a:chOff x="0" y="6569404"/>
            <a:chExt cx="9144000" cy="288000"/>
          </a:xfrm>
        </p:grpSpPr>
        <p:sp>
          <p:nvSpPr>
            <p:cNvPr id="17" name="矩形 16">
              <a:extLst>
                <a:ext uri="{FF2B5EF4-FFF2-40B4-BE49-F238E27FC236}">
                  <a16:creationId xmlns:a16="http://schemas.microsoft.com/office/drawing/2014/main" id="{2B709EBF-C10A-AFBC-E987-00565C4BE3E7}"/>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8" name="矩形 17">
              <a:extLst>
                <a:ext uri="{FF2B5EF4-FFF2-40B4-BE49-F238E27FC236}">
                  <a16:creationId xmlns:a16="http://schemas.microsoft.com/office/drawing/2014/main" id="{4547FCFA-4751-009C-8906-A5E0C9C8A59E}"/>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9" name="灯片编号占位符 5">
            <a:extLst>
              <a:ext uri="{FF2B5EF4-FFF2-40B4-BE49-F238E27FC236}">
                <a16:creationId xmlns:a16="http://schemas.microsoft.com/office/drawing/2014/main" id="{BAC95804-172D-B146-E016-9905750BF97B}"/>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18</a:t>
            </a:fld>
            <a:endParaRPr lang="zh-HK" altLang="en-US" sz="1600" dirty="0">
              <a:solidFill>
                <a:schemeClr val="bg1"/>
              </a:solidFill>
            </a:endParaRPr>
          </a:p>
        </p:txBody>
      </p:sp>
      <p:grpSp>
        <p:nvGrpSpPr>
          <p:cNvPr id="10" name="组合 9">
            <a:extLst>
              <a:ext uri="{FF2B5EF4-FFF2-40B4-BE49-F238E27FC236}">
                <a16:creationId xmlns:a16="http://schemas.microsoft.com/office/drawing/2014/main" id="{E50E8C58-5E22-E973-1AF0-858B91D24D19}"/>
              </a:ext>
            </a:extLst>
          </p:cNvPr>
          <p:cNvGrpSpPr/>
          <p:nvPr/>
        </p:nvGrpSpPr>
        <p:grpSpPr>
          <a:xfrm>
            <a:off x="351876" y="4596014"/>
            <a:ext cx="8747760" cy="872490"/>
            <a:chOff x="623" y="7327"/>
            <a:chExt cx="13776" cy="1374"/>
          </a:xfrm>
        </p:grpSpPr>
        <p:sp>
          <p:nvSpPr>
            <p:cNvPr id="12" name="文本框 11">
              <a:extLst>
                <a:ext uri="{FF2B5EF4-FFF2-40B4-BE49-F238E27FC236}">
                  <a16:creationId xmlns:a16="http://schemas.microsoft.com/office/drawing/2014/main" id="{25AA1785-356E-A345-26B6-65F2DB228454}"/>
                </a:ext>
              </a:extLst>
            </p:cNvPr>
            <p:cNvSpPr txBox="1"/>
            <p:nvPr/>
          </p:nvSpPr>
          <p:spPr>
            <a:xfrm>
              <a:off x="623" y="7327"/>
              <a:ext cx="13776" cy="1018"/>
            </a:xfrm>
            <a:prstGeom prst="rect">
              <a:avLst/>
            </a:prstGeom>
            <a:noFill/>
          </p:spPr>
          <p:txBody>
            <a:bodyPr wrap="square" rtlCol="0">
              <a:spAutoFit/>
            </a:bodyPr>
            <a:lstStyle/>
            <a:p>
              <a:r>
                <a:rPr lang="en-US" altLang="zh-CN" b="1" dirty="0">
                  <a:latin typeface="Arial" panose="020B0604020202020204" pitchFamily="34" charset="0"/>
                  <a:cs typeface="Arial" panose="020B0604020202020204" pitchFamily="34" charset="0"/>
                </a:rPr>
                <a:t>Publish Journal: </a:t>
              </a:r>
              <a:r>
                <a:rPr lang="en-US" altLang="zh-CN" dirty="0">
                  <a:latin typeface="Arial" panose="020B0604020202020204" pitchFamily="34" charset="0"/>
                  <a:cs typeface="Arial" panose="020B0604020202020204" pitchFamily="34" charset="0"/>
                </a:rPr>
                <a:t>IEEE TRANSACTIONS ON INDUSTRIAL INFORMATICS</a:t>
              </a:r>
            </a:p>
            <a:p>
              <a:endParaRPr lang="en-US" altLang="zh-CN" dirty="0">
                <a:latin typeface="Arial" panose="020B0604020202020204" pitchFamily="34" charset="0"/>
                <a:cs typeface="Arial" panose="020B0604020202020204" pitchFamily="34" charset="0"/>
              </a:endParaRPr>
            </a:p>
          </p:txBody>
        </p:sp>
        <p:sp>
          <p:nvSpPr>
            <p:cNvPr id="14" name="文本框 13">
              <a:extLst>
                <a:ext uri="{FF2B5EF4-FFF2-40B4-BE49-F238E27FC236}">
                  <a16:creationId xmlns:a16="http://schemas.microsoft.com/office/drawing/2014/main" id="{3353C333-422A-A3D7-B5FA-25EA90FF33A1}"/>
                </a:ext>
              </a:extLst>
            </p:cNvPr>
            <p:cNvSpPr txBox="1"/>
            <p:nvPr/>
          </p:nvSpPr>
          <p:spPr>
            <a:xfrm>
              <a:off x="623" y="8121"/>
              <a:ext cx="9184" cy="580"/>
            </a:xfrm>
            <a:prstGeom prst="rect">
              <a:avLst/>
            </a:prstGeom>
            <a:noFill/>
          </p:spPr>
          <p:txBody>
            <a:bodyPr wrap="square" rtlCol="0">
              <a:spAutoFit/>
            </a:bodyPr>
            <a:lstStyle/>
            <a:p>
              <a:r>
                <a:rPr lang="en-US" altLang="zh-CN" b="1" dirty="0">
                  <a:latin typeface="Arial" panose="020B0604020202020204" pitchFamily="34" charset="0"/>
                  <a:cs typeface="Arial" panose="020B0604020202020204" pitchFamily="34" charset="0"/>
                </a:rPr>
                <a:t>Published Time:</a:t>
              </a:r>
              <a:r>
                <a:rPr lang="en-US" altLang="zh-CN" dirty="0">
                  <a:latin typeface="Arial" panose="020B0604020202020204" pitchFamily="34" charset="0"/>
                  <a:cs typeface="Arial" panose="020B0604020202020204" pitchFamily="34" charset="0"/>
                </a:rPr>
                <a:t> 2020</a:t>
              </a:r>
            </a:p>
          </p:txBody>
        </p:sp>
      </p:grpSp>
      <p:pic>
        <p:nvPicPr>
          <p:cNvPr id="15" name="图片 14">
            <a:extLst>
              <a:ext uri="{FF2B5EF4-FFF2-40B4-BE49-F238E27FC236}">
                <a16:creationId xmlns:a16="http://schemas.microsoft.com/office/drawing/2014/main" id="{18F6B5B1-2548-227F-08E7-8F0A00996F3D}"/>
              </a:ext>
            </a:extLst>
          </p:cNvPr>
          <p:cNvPicPr>
            <a:picLocks noChangeAspect="1"/>
          </p:cNvPicPr>
          <p:nvPr/>
        </p:nvPicPr>
        <p:blipFill>
          <a:blip r:embed="rId3" cstate="print">
            <a:clrChange>
              <a:clrFrom>
                <a:srgbClr val="FFFFFF"/>
              </a:clrFrom>
              <a:clrTo>
                <a:srgbClr val="FFFFFF">
                  <a:alpha val="0"/>
                </a:srgbClr>
              </a:clrTo>
            </a:clrChange>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spTree>
    <p:extLst>
      <p:ext uri="{BB962C8B-B14F-4D97-AF65-F5344CB8AC3E}">
        <p14:creationId xmlns:p14="http://schemas.microsoft.com/office/powerpoint/2010/main" val="6805086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18"/>
          <p:cNvGrpSpPr/>
          <p:nvPr/>
        </p:nvGrpSpPr>
        <p:grpSpPr bwMode="auto">
          <a:xfrm>
            <a:off x="2409457" y="2650330"/>
            <a:ext cx="1505450" cy="1479472"/>
            <a:chOff x="1709739" y="2636838"/>
            <a:chExt cx="1590160" cy="1584325"/>
          </a:xfrm>
          <a:solidFill>
            <a:srgbClr val="044875"/>
          </a:solidFill>
        </p:grpSpPr>
        <p:sp>
          <p:nvSpPr>
            <p:cNvPr id="35" name="Freeform 6"/>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7" name="Freeform 7"/>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8" name="Freeform 8"/>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9" name="Freeform 9"/>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0" name="Freeform 10"/>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1" name="Freeform 11"/>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2" name="Freeform 12"/>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3" name="Freeform 13"/>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4" name="Freeform 14"/>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grpSp>
      <p:sp>
        <p:nvSpPr>
          <p:cNvPr id="31" name="文本框 30"/>
          <p:cNvSpPr txBox="1"/>
          <p:nvPr/>
        </p:nvSpPr>
        <p:spPr bwMode="auto">
          <a:xfrm>
            <a:off x="2135561" y="4129802"/>
            <a:ext cx="2054225" cy="523334"/>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Contents</a:t>
            </a:r>
            <a:endParaRPr lang="zh-HK" altLang="en-US"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grpSp>
        <p:nvGrpSpPr>
          <p:cNvPr id="19" name="组合 18"/>
          <p:cNvGrpSpPr/>
          <p:nvPr>
            <p:custDataLst>
              <p:tags r:id="rId1"/>
            </p:custDataLst>
          </p:nvPr>
        </p:nvGrpSpPr>
        <p:grpSpPr>
          <a:xfrm>
            <a:off x="4523741" y="2047924"/>
            <a:ext cx="5370513" cy="534987"/>
            <a:chOff x="3281952" y="1484784"/>
            <a:chExt cx="5370513" cy="534987"/>
          </a:xfrm>
        </p:grpSpPr>
        <p:grpSp>
          <p:nvGrpSpPr>
            <p:cNvPr id="14" name="组合 13"/>
            <p:cNvGrpSpPr/>
            <p:nvPr/>
          </p:nvGrpSpPr>
          <p:grpSpPr>
            <a:xfrm>
              <a:off x="3943940" y="1484784"/>
              <a:ext cx="4708525" cy="534987"/>
              <a:chOff x="3943940" y="1626760"/>
              <a:chExt cx="4708525" cy="534987"/>
            </a:xfrm>
          </p:grpSpPr>
          <p:sp>
            <p:nvSpPr>
              <p:cNvPr id="49" name="Freeform 74"/>
              <p:cNvSpPr>
                <a:spLocks noEditPoints="1"/>
              </p:cNvSpPr>
              <p:nvPr>
                <p:custDataLst>
                  <p:tags r:id="rId25"/>
                </p:custDataLst>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rgbClr val="044875"/>
              </a:solidFill>
              <a:ln>
                <a:noFill/>
              </a:ln>
            </p:spPr>
            <p:txBody>
              <a:bodyPr/>
              <a:lstStyle/>
              <a:p>
                <a:pPr>
                  <a:defRPr/>
                </a:pPr>
                <a:endParaRPr lang="zh-CN" altLang="en-US" b="1">
                  <a:solidFill>
                    <a:prstClr val="black"/>
                  </a:solidFill>
                </a:endParaRPr>
              </a:p>
            </p:txBody>
          </p:sp>
          <p:sp>
            <p:nvSpPr>
              <p:cNvPr id="50" name="文本框 20"/>
              <p:cNvSpPr txBox="1">
                <a:spLocks noChangeArrowheads="1"/>
              </p:cNvSpPr>
              <p:nvPr>
                <p:custDataLst>
                  <p:tags r:id="rId26"/>
                </p:custDataLst>
              </p:nvPr>
            </p:nvSpPr>
            <p:spPr bwMode="auto">
              <a:xfrm>
                <a:off x="4599577" y="1648846"/>
                <a:ext cx="3989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rPr>
                  <a:t>Problem Description</a:t>
                </a:r>
                <a:endParaRPr lang="zh-CN" altLang="en-US" sz="2400" b="1" dirty="0">
                  <a:solidFill>
                    <a:srgbClr val="044875"/>
                  </a:solidFill>
                  <a:latin typeface="Times New Roman" panose="02020603050405020304" pitchFamily="18" charset="0"/>
                  <a:ea typeface="微软雅黑" panose="020B0503020204020204" charset="-122"/>
                </a:endParaRPr>
              </a:p>
            </p:txBody>
          </p:sp>
          <p:sp>
            <p:nvSpPr>
              <p:cNvPr id="51" name="矩形 50"/>
              <p:cNvSpPr/>
              <p:nvPr>
                <p:custDataLst>
                  <p:tags r:id="rId27"/>
                </p:custDataLst>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52" name="直接连接符 51"/>
              <p:cNvCxnSpPr/>
              <p:nvPr>
                <p:custDataLst>
                  <p:tags r:id="rId28"/>
                </p:custDataLst>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10" name="组合 9"/>
            <p:cNvGrpSpPr/>
            <p:nvPr/>
          </p:nvGrpSpPr>
          <p:grpSpPr>
            <a:xfrm>
              <a:off x="3281952" y="1484784"/>
              <a:ext cx="689642" cy="534987"/>
              <a:chOff x="3281952" y="1626760"/>
              <a:chExt cx="689642" cy="534987"/>
            </a:xfrm>
          </p:grpSpPr>
          <p:sp>
            <p:nvSpPr>
              <p:cNvPr id="53" name="矩形 52"/>
              <p:cNvSpPr/>
              <p:nvPr>
                <p:custDataLst>
                  <p:tags r:id="rId23"/>
                </p:custDataLst>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4" name="文本框 18"/>
              <p:cNvSpPr txBox="1">
                <a:spLocks noChangeArrowheads="1"/>
              </p:cNvSpPr>
              <p:nvPr>
                <p:custDataLst>
                  <p:tags r:id="rId24"/>
                </p:custDataLst>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01</a:t>
                </a:r>
                <a:endParaRPr lang="zh-CN" altLang="en-US" sz="2700" dirty="0">
                  <a:solidFill>
                    <a:srgbClr val="044875"/>
                  </a:solidFill>
                  <a:latin typeface="Impact" panose="020B0806030902050204" pitchFamily="34" charset="0"/>
                </a:endParaRPr>
              </a:p>
            </p:txBody>
          </p:sp>
        </p:grpSp>
      </p:grpSp>
      <p:grpSp>
        <p:nvGrpSpPr>
          <p:cNvPr id="22" name="组合 21"/>
          <p:cNvGrpSpPr/>
          <p:nvPr>
            <p:custDataLst>
              <p:tags r:id="rId2"/>
            </p:custDataLst>
          </p:nvPr>
        </p:nvGrpSpPr>
        <p:grpSpPr>
          <a:xfrm>
            <a:off x="4503593" y="3688642"/>
            <a:ext cx="5372100" cy="534987"/>
            <a:chOff x="3261805" y="3188752"/>
            <a:chExt cx="5372100" cy="534987"/>
          </a:xfrm>
        </p:grpSpPr>
        <p:grpSp>
          <p:nvGrpSpPr>
            <p:cNvPr id="12" name="组合 11"/>
            <p:cNvGrpSpPr/>
            <p:nvPr/>
          </p:nvGrpSpPr>
          <p:grpSpPr>
            <a:xfrm>
              <a:off x="3261805" y="3188752"/>
              <a:ext cx="689593" cy="534987"/>
              <a:chOff x="3261805" y="3188752"/>
              <a:chExt cx="689593" cy="534987"/>
            </a:xfrm>
          </p:grpSpPr>
          <p:sp>
            <p:nvSpPr>
              <p:cNvPr id="61" name="矩形 60"/>
              <p:cNvSpPr/>
              <p:nvPr>
                <p:custDataLst>
                  <p:tags r:id="rId21"/>
                </p:custDataLst>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62" name="文本框 86"/>
              <p:cNvSpPr txBox="1">
                <a:spLocks noChangeArrowheads="1"/>
              </p:cNvSpPr>
              <p:nvPr>
                <p:custDataLst>
                  <p:tags r:id="rId22"/>
                </p:custDataLst>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a:solidFill>
                      <a:srgbClr val="044875"/>
                    </a:solidFill>
                    <a:latin typeface="Impact" panose="020B0806030902050204" pitchFamily="34" charset="0"/>
                  </a:rPr>
                  <a:t>03</a:t>
                </a:r>
                <a:endParaRPr lang="zh-CN" altLang="en-US" sz="2700">
                  <a:solidFill>
                    <a:srgbClr val="044875"/>
                  </a:solidFill>
                  <a:latin typeface="Impact" panose="020B0806030902050204" pitchFamily="34" charset="0"/>
                </a:endParaRPr>
              </a:p>
            </p:txBody>
          </p:sp>
        </p:grpSp>
        <p:grpSp>
          <p:nvGrpSpPr>
            <p:cNvPr id="16" name="组合 15"/>
            <p:cNvGrpSpPr/>
            <p:nvPr/>
          </p:nvGrpSpPr>
          <p:grpSpPr>
            <a:xfrm>
              <a:off x="3923792" y="3188752"/>
              <a:ext cx="4710113" cy="534987"/>
              <a:chOff x="3923792" y="3188752"/>
              <a:chExt cx="4710113" cy="534987"/>
            </a:xfrm>
          </p:grpSpPr>
          <p:sp>
            <p:nvSpPr>
              <p:cNvPr id="56" name="文本框 81"/>
              <p:cNvSpPr txBox="1">
                <a:spLocks noChangeArrowheads="1"/>
              </p:cNvSpPr>
              <p:nvPr>
                <p:custDataLst>
                  <p:tags r:id="rId17"/>
                </p:custDataLst>
              </p:nvPr>
            </p:nvSpPr>
            <p:spPr bwMode="auto">
              <a:xfrm>
                <a:off x="4876292" y="3235107"/>
                <a:ext cx="339852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sym typeface="+mn-ea"/>
                  </a:rPr>
                  <a:t>Experiment Results</a:t>
                </a:r>
                <a:endParaRPr lang="en-US" altLang="zh-CN" sz="2400" b="1" dirty="0">
                  <a:solidFill>
                    <a:srgbClr val="044875"/>
                  </a:solidFill>
                  <a:latin typeface="Times New Roman" panose="02020603050405020304" pitchFamily="18" charset="0"/>
                  <a:ea typeface="微软雅黑" panose="020B0503020204020204" charset="-122"/>
                </a:endParaRPr>
              </a:p>
            </p:txBody>
          </p:sp>
          <p:sp>
            <p:nvSpPr>
              <p:cNvPr id="57" name="矩形 56"/>
              <p:cNvSpPr/>
              <p:nvPr>
                <p:custDataLst>
                  <p:tags r:id="rId18"/>
                </p:custDataLst>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58" name="直接连接符 57"/>
              <p:cNvCxnSpPr/>
              <p:nvPr>
                <p:custDataLst>
                  <p:tags r:id="rId19"/>
                </p:custDataLst>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60" name="Freeform 71"/>
              <p:cNvSpPr>
                <a:spLocks noEditPoints="1"/>
              </p:cNvSpPr>
              <p:nvPr>
                <p:custDataLst>
                  <p:tags r:id="rId20"/>
                </p:custDataLst>
              </p:nvPr>
            </p:nvSpPr>
            <p:spPr bwMode="auto">
              <a:xfrm>
                <a:off x="4038092" y="3253839"/>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rgbClr val="044875"/>
              </a:solidFill>
              <a:ln>
                <a:noFill/>
              </a:ln>
            </p:spPr>
            <p:txBody>
              <a:bodyPr/>
              <a:lstStyle/>
              <a:p>
                <a:pPr>
                  <a:defRPr/>
                </a:pPr>
                <a:endParaRPr lang="zh-CN" altLang="en-US" b="1">
                  <a:solidFill>
                    <a:prstClr val="black"/>
                  </a:solidFill>
                </a:endParaRPr>
              </a:p>
            </p:txBody>
          </p:sp>
        </p:grpSp>
      </p:grpSp>
      <p:grpSp>
        <p:nvGrpSpPr>
          <p:cNvPr id="23" name="组合 22"/>
          <p:cNvGrpSpPr/>
          <p:nvPr>
            <p:custDataLst>
              <p:tags r:id="rId3"/>
            </p:custDataLst>
          </p:nvPr>
        </p:nvGrpSpPr>
        <p:grpSpPr>
          <a:xfrm>
            <a:off x="4503593" y="4509001"/>
            <a:ext cx="5372100" cy="534987"/>
            <a:chOff x="3261805" y="4046141"/>
            <a:chExt cx="5372100" cy="534987"/>
          </a:xfrm>
        </p:grpSpPr>
        <p:grpSp>
          <p:nvGrpSpPr>
            <p:cNvPr id="13" name="组合 12"/>
            <p:cNvGrpSpPr/>
            <p:nvPr/>
          </p:nvGrpSpPr>
          <p:grpSpPr>
            <a:xfrm>
              <a:off x="3261805" y="4046141"/>
              <a:ext cx="689447" cy="534987"/>
              <a:chOff x="3261805" y="3969748"/>
              <a:chExt cx="689447" cy="534987"/>
            </a:xfrm>
          </p:grpSpPr>
          <p:sp>
            <p:nvSpPr>
              <p:cNvPr id="89" name="矩形 88"/>
              <p:cNvSpPr/>
              <p:nvPr>
                <p:custDataLst>
                  <p:tags r:id="rId15"/>
                </p:custDataLst>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0" name="文本框 131"/>
              <p:cNvSpPr txBox="1">
                <a:spLocks noChangeArrowheads="1"/>
              </p:cNvSpPr>
              <p:nvPr>
                <p:custDataLst>
                  <p:tags r:id="rId16"/>
                </p:custDataLst>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a:solidFill>
                      <a:srgbClr val="044875"/>
                    </a:solidFill>
                    <a:latin typeface="Impact" panose="020B0806030902050204" pitchFamily="34" charset="0"/>
                  </a:rPr>
                  <a:t>04</a:t>
                </a:r>
                <a:endParaRPr lang="zh-CN" altLang="en-US" sz="2700">
                  <a:solidFill>
                    <a:srgbClr val="044875"/>
                  </a:solidFill>
                  <a:latin typeface="Impact" panose="020B0806030902050204" pitchFamily="34" charset="0"/>
                </a:endParaRPr>
              </a:p>
            </p:txBody>
          </p:sp>
        </p:grpSp>
        <p:grpSp>
          <p:nvGrpSpPr>
            <p:cNvPr id="17" name="组合 16"/>
            <p:cNvGrpSpPr/>
            <p:nvPr/>
          </p:nvGrpSpPr>
          <p:grpSpPr>
            <a:xfrm>
              <a:off x="3923792" y="4046141"/>
              <a:ext cx="4710113" cy="534987"/>
              <a:chOff x="3923792" y="3969748"/>
              <a:chExt cx="4710113" cy="534987"/>
            </a:xfrm>
          </p:grpSpPr>
          <p:sp>
            <p:nvSpPr>
              <p:cNvPr id="64" name="文本框 126"/>
              <p:cNvSpPr txBox="1">
                <a:spLocks noChangeArrowheads="1"/>
              </p:cNvSpPr>
              <p:nvPr>
                <p:custDataLst>
                  <p:tags r:id="rId11"/>
                </p:custDataLst>
              </p:nvPr>
            </p:nvSpPr>
            <p:spPr bwMode="auto">
              <a:xfrm>
                <a:off x="4571492" y="4002700"/>
                <a:ext cx="40417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rPr>
                  <a:t>Conclusion</a:t>
                </a:r>
              </a:p>
            </p:txBody>
          </p:sp>
          <p:sp>
            <p:nvSpPr>
              <p:cNvPr id="65" name="矩形 64"/>
              <p:cNvSpPr/>
              <p:nvPr>
                <p:custDataLst>
                  <p:tags r:id="rId12"/>
                </p:custDataLst>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86" name="直接连接符 85"/>
              <p:cNvCxnSpPr/>
              <p:nvPr>
                <p:custDataLst>
                  <p:tags r:id="rId13"/>
                </p:custDataLst>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88" name="Freeform 306"/>
              <p:cNvSpPr>
                <a:spLocks noEditPoints="1"/>
              </p:cNvSpPr>
              <p:nvPr>
                <p:custDataLst>
                  <p:tags r:id="rId14"/>
                </p:custDataLst>
              </p:nvPr>
            </p:nvSpPr>
            <p:spPr bwMode="auto">
              <a:xfrm>
                <a:off x="4061905" y="4028951"/>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rgbClr val="044875"/>
              </a:solidFill>
              <a:ln>
                <a:noFill/>
              </a:ln>
            </p:spPr>
            <p:txBody>
              <a:bodyPr/>
              <a:lstStyle/>
              <a:p>
                <a:pPr>
                  <a:defRPr/>
                </a:pPr>
                <a:endParaRPr lang="zh-CN" altLang="en-US" b="1">
                  <a:solidFill>
                    <a:prstClr val="black"/>
                  </a:solidFill>
                </a:endParaRPr>
              </a:p>
            </p:txBody>
          </p:sp>
        </p:grpSp>
      </p:grpSp>
      <p:grpSp>
        <p:nvGrpSpPr>
          <p:cNvPr id="20" name="组合 19"/>
          <p:cNvGrpSpPr/>
          <p:nvPr>
            <p:custDataLst>
              <p:tags r:id="rId4"/>
            </p:custDataLst>
          </p:nvPr>
        </p:nvGrpSpPr>
        <p:grpSpPr>
          <a:xfrm>
            <a:off x="4517645" y="2868283"/>
            <a:ext cx="5370513" cy="534987"/>
            <a:chOff x="3275856" y="2348880"/>
            <a:chExt cx="5370513" cy="534987"/>
          </a:xfrm>
        </p:grpSpPr>
        <p:grpSp>
          <p:nvGrpSpPr>
            <p:cNvPr id="11" name="组合 10"/>
            <p:cNvGrpSpPr/>
            <p:nvPr/>
          </p:nvGrpSpPr>
          <p:grpSpPr>
            <a:xfrm>
              <a:off x="3275856" y="2348880"/>
              <a:ext cx="689474" cy="534987"/>
              <a:chOff x="3275856" y="2407756"/>
              <a:chExt cx="689474" cy="534987"/>
            </a:xfrm>
          </p:grpSpPr>
          <p:sp>
            <p:nvSpPr>
              <p:cNvPr id="97" name="矩形 96"/>
              <p:cNvSpPr/>
              <p:nvPr>
                <p:custDataLst>
                  <p:tags r:id="rId9"/>
                </p:custDataLst>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8" name="文本框 78"/>
              <p:cNvSpPr txBox="1">
                <a:spLocks noChangeArrowheads="1"/>
              </p:cNvSpPr>
              <p:nvPr>
                <p:custDataLst>
                  <p:tags r:id="rId10"/>
                </p:custDataLst>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02</a:t>
                </a:r>
                <a:endParaRPr lang="zh-CN" altLang="en-US" sz="2700" dirty="0">
                  <a:solidFill>
                    <a:srgbClr val="044875"/>
                  </a:solidFill>
                  <a:latin typeface="Impact" panose="020B0806030902050204" pitchFamily="34" charset="0"/>
                </a:endParaRPr>
              </a:p>
            </p:txBody>
          </p:sp>
        </p:grpSp>
        <p:grpSp>
          <p:nvGrpSpPr>
            <p:cNvPr id="15" name="组合 14"/>
            <p:cNvGrpSpPr/>
            <p:nvPr/>
          </p:nvGrpSpPr>
          <p:grpSpPr>
            <a:xfrm>
              <a:off x="3937844" y="2348880"/>
              <a:ext cx="4708525" cy="534987"/>
              <a:chOff x="3937844" y="2407756"/>
              <a:chExt cx="4708525" cy="534987"/>
            </a:xfrm>
          </p:grpSpPr>
          <p:sp>
            <p:nvSpPr>
              <p:cNvPr id="92" name="文本框 73"/>
              <p:cNvSpPr txBox="1">
                <a:spLocks noChangeArrowheads="1"/>
              </p:cNvSpPr>
              <p:nvPr>
                <p:custDataLst>
                  <p:tags r:id="rId5"/>
                </p:custDataLst>
              </p:nvPr>
            </p:nvSpPr>
            <p:spPr bwMode="auto">
              <a:xfrm>
                <a:off x="5326034" y="2449079"/>
                <a:ext cx="2499719"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sym typeface="+mn-ea"/>
                  </a:rPr>
                  <a:t>Method Design</a:t>
                </a:r>
                <a:endParaRPr lang="en-US" altLang="zh-CN" sz="2400" b="1" dirty="0">
                  <a:solidFill>
                    <a:srgbClr val="044875"/>
                  </a:solidFill>
                  <a:latin typeface="Times New Roman" panose="02020603050405020304" pitchFamily="18" charset="0"/>
                  <a:ea typeface="微软雅黑" panose="020B0503020204020204" charset="-122"/>
                </a:endParaRPr>
              </a:p>
            </p:txBody>
          </p:sp>
          <p:sp>
            <p:nvSpPr>
              <p:cNvPr id="93" name="矩形 92"/>
              <p:cNvSpPr/>
              <p:nvPr>
                <p:custDataLst>
                  <p:tags r:id="rId6"/>
                </p:custDataLst>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94" name="直接连接符 93"/>
              <p:cNvCxnSpPr/>
              <p:nvPr>
                <p:custDataLst>
                  <p:tags r:id="rId7"/>
                </p:custDataLst>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6" name="Freeform 30"/>
              <p:cNvSpPr>
                <a:spLocks noEditPoints="1"/>
              </p:cNvSpPr>
              <p:nvPr>
                <p:custDataLst>
                  <p:tags r:id="rId8"/>
                </p:custDataLst>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rgbClr val="044875"/>
              </a:solidFill>
              <a:ln>
                <a:noFill/>
              </a:ln>
            </p:spPr>
            <p:txBody>
              <a:bodyPr/>
              <a:lstStyle/>
              <a:p>
                <a:pPr>
                  <a:defRPr/>
                </a:pPr>
                <a:endParaRPr lang="zh-CN" altLang="en-US" b="1">
                  <a:solidFill>
                    <a:prstClr val="black"/>
                  </a:solidFill>
                </a:endParaRPr>
              </a:p>
            </p:txBody>
          </p:sp>
        </p:grpSp>
      </p:grpSp>
      <p:grpSp>
        <p:nvGrpSpPr>
          <p:cNvPr id="7" name="组合 6">
            <a:extLst>
              <a:ext uri="{FF2B5EF4-FFF2-40B4-BE49-F238E27FC236}">
                <a16:creationId xmlns:a16="http://schemas.microsoft.com/office/drawing/2014/main" id="{672FB0C7-6772-C5DC-6A66-12D51CF0A762}"/>
              </a:ext>
            </a:extLst>
          </p:cNvPr>
          <p:cNvGrpSpPr/>
          <p:nvPr/>
        </p:nvGrpSpPr>
        <p:grpSpPr>
          <a:xfrm>
            <a:off x="-1" y="6553200"/>
            <a:ext cx="12192001" cy="304800"/>
            <a:chOff x="0" y="6569404"/>
            <a:chExt cx="9144000" cy="288000"/>
          </a:xfrm>
        </p:grpSpPr>
        <p:sp>
          <p:nvSpPr>
            <p:cNvPr id="8" name="矩形 7">
              <a:extLst>
                <a:ext uri="{FF2B5EF4-FFF2-40B4-BE49-F238E27FC236}">
                  <a16:creationId xmlns:a16="http://schemas.microsoft.com/office/drawing/2014/main" id="{903259D7-88E6-A587-BA69-01AE6CF91591}"/>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9" name="矩形 8">
              <a:extLst>
                <a:ext uri="{FF2B5EF4-FFF2-40B4-BE49-F238E27FC236}">
                  <a16:creationId xmlns:a16="http://schemas.microsoft.com/office/drawing/2014/main" id="{47FD3BCE-ABFB-87F9-D242-364D216475B9}"/>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21" name="灯片编号占位符 5">
            <a:extLst>
              <a:ext uri="{FF2B5EF4-FFF2-40B4-BE49-F238E27FC236}">
                <a16:creationId xmlns:a16="http://schemas.microsoft.com/office/drawing/2014/main" id="{7F24C048-A359-FE98-7E80-DBD473F807D5}"/>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19</a:t>
            </a:fld>
            <a:endParaRPr lang="zh-HK" altLang="en-US" sz="1600" dirty="0">
              <a:solidFill>
                <a:schemeClr val="bg1"/>
              </a:solidFill>
            </a:endParaRPr>
          </a:p>
        </p:txBody>
      </p:sp>
      <p:pic>
        <p:nvPicPr>
          <p:cNvPr id="25" name="图片 24">
            <a:extLst>
              <a:ext uri="{FF2B5EF4-FFF2-40B4-BE49-F238E27FC236}">
                <a16:creationId xmlns:a16="http://schemas.microsoft.com/office/drawing/2014/main" id="{68852B2E-7B2D-C4E9-E6D8-3B5AFB39E0BC}"/>
              </a:ext>
            </a:extLst>
          </p:cNvPr>
          <p:cNvPicPr>
            <a:picLocks noChangeAspect="1"/>
          </p:cNvPicPr>
          <p:nvPr/>
        </p:nvPicPr>
        <p:blipFill>
          <a:blip r:embed="rId31" cstate="print">
            <a:clrChange>
              <a:clrFrom>
                <a:srgbClr val="FFFFFF"/>
              </a:clrFrom>
              <a:clrTo>
                <a:srgbClr val="FFFFFF">
                  <a:alpha val="0"/>
                </a:srgbClr>
              </a:clrTo>
            </a:clrChange>
            <a:extLst>
              <a:ext uri="{BEBA8EAE-BF5A-486C-A8C5-ECC9F3942E4B}">
                <a14:imgProps xmlns:a14="http://schemas.microsoft.com/office/drawing/2010/main">
                  <a14:imgLayer r:embed="rId32">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spTree>
    <p:extLst>
      <p:ext uri="{BB962C8B-B14F-4D97-AF65-F5344CB8AC3E}">
        <p14:creationId xmlns:p14="http://schemas.microsoft.com/office/powerpoint/2010/main" val="1513965876"/>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图片 20"/>
          <p:cNvPicPr>
            <a:picLocks noChangeAspect="1"/>
          </p:cNvPicPr>
          <p:nvPr/>
        </p:nvPicPr>
        <p:blipFill>
          <a:blip r:embed="rId3" cstate="print">
            <a:clrChange>
              <a:clrFrom>
                <a:srgbClr val="FFFFFF"/>
              </a:clrFrom>
              <a:clrTo>
                <a:srgbClr val="FFFFFF">
                  <a:alpha val="0"/>
                </a:srgbClr>
              </a:clrTo>
            </a:clrChange>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grpSp>
        <p:nvGrpSpPr>
          <p:cNvPr id="4" name="组合 3">
            <a:extLst>
              <a:ext uri="{FF2B5EF4-FFF2-40B4-BE49-F238E27FC236}">
                <a16:creationId xmlns:a16="http://schemas.microsoft.com/office/drawing/2014/main" id="{6C69A047-7161-357A-920A-11F92FECB093}"/>
              </a:ext>
            </a:extLst>
          </p:cNvPr>
          <p:cNvGrpSpPr/>
          <p:nvPr/>
        </p:nvGrpSpPr>
        <p:grpSpPr>
          <a:xfrm>
            <a:off x="-375" y="1960245"/>
            <a:ext cx="12192264" cy="2045019"/>
            <a:chOff x="1522095" y="1960245"/>
            <a:chExt cx="9147810" cy="2045019"/>
          </a:xfrm>
        </p:grpSpPr>
        <p:sp>
          <p:nvSpPr>
            <p:cNvPr id="8" name="矩形 7"/>
            <p:cNvSpPr/>
            <p:nvPr/>
          </p:nvSpPr>
          <p:spPr>
            <a:xfrm>
              <a:off x="1522095" y="1960245"/>
              <a:ext cx="9147810" cy="2045019"/>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9" name="文本框 8"/>
            <p:cNvSpPr txBox="1"/>
            <p:nvPr/>
          </p:nvSpPr>
          <p:spPr>
            <a:xfrm>
              <a:off x="2365416" y="1999496"/>
              <a:ext cx="7425936" cy="1305165"/>
            </a:xfrm>
            <a:prstGeom prst="rect">
              <a:avLst/>
            </a:prstGeom>
            <a:noFill/>
          </p:spPr>
          <p:txBody>
            <a:bodyPr wrap="square" rtlCol="0" anchor="ctr">
              <a:spAutoFit/>
            </a:bodyPr>
            <a:lstStyle/>
            <a:p>
              <a:pPr algn="ctr">
                <a:lnSpc>
                  <a:spcPct val="150000"/>
                </a:lnSpc>
              </a:pPr>
              <a:r>
                <a:rPr lang="en-US" altLang="zh-CN" sz="2800" b="1" dirty="0">
                  <a:solidFill>
                    <a:schemeClr val="bg1"/>
                  </a:solidFill>
                  <a:latin typeface="Arial" panose="020B0604020202020204" pitchFamily="34" charset="0"/>
                  <a:ea typeface="微软雅黑" panose="020B0503020204020204" charset="-122"/>
                  <a:cs typeface="Arial" panose="020B0604020202020204" pitchFamily="34" charset="0"/>
                </a:rPr>
                <a:t>Remaining useful life prediction based on intentional noise injection and feature reconstruction</a:t>
              </a:r>
            </a:p>
          </p:txBody>
        </p:sp>
        <p:sp>
          <p:nvSpPr>
            <p:cNvPr id="3" name="文本框 2"/>
            <p:cNvSpPr txBox="1"/>
            <p:nvPr/>
          </p:nvSpPr>
          <p:spPr>
            <a:xfrm>
              <a:off x="1703705" y="3500756"/>
              <a:ext cx="7255608" cy="338554"/>
            </a:xfrm>
            <a:prstGeom prst="rect">
              <a:avLst/>
            </a:prstGeom>
            <a:noFill/>
          </p:spPr>
          <p:txBody>
            <a:bodyPr wrap="square" rtlCol="0">
              <a:spAutoFit/>
            </a:bodyPr>
            <a:lstStyle/>
            <a:p>
              <a:r>
                <a:rPr lang="en-US" altLang="zh-CN" sz="1600" dirty="0">
                  <a:solidFill>
                    <a:schemeClr val="bg1"/>
                  </a:solidFill>
                  <a:latin typeface="Arial" panose="020B0604020202020204" pitchFamily="34" charset="0"/>
                  <a:cs typeface="Arial" panose="020B0604020202020204" pitchFamily="34" charset="0"/>
                </a:rPr>
                <a:t>Lei Xiao, </a:t>
              </a:r>
              <a:r>
                <a:rPr lang="en-US" altLang="zh-CN" sz="1600" dirty="0" err="1">
                  <a:solidFill>
                    <a:schemeClr val="bg1"/>
                  </a:solidFill>
                  <a:latin typeface="Arial" panose="020B0604020202020204" pitchFamily="34" charset="0"/>
                  <a:cs typeface="Arial" panose="020B0604020202020204" pitchFamily="34" charset="0"/>
                </a:rPr>
                <a:t>Junxuan</a:t>
              </a:r>
              <a:r>
                <a:rPr lang="en-US" altLang="zh-CN" sz="1600" dirty="0">
                  <a:solidFill>
                    <a:schemeClr val="bg1"/>
                  </a:solidFill>
                  <a:latin typeface="Arial" panose="020B0604020202020204" pitchFamily="34" charset="0"/>
                  <a:cs typeface="Arial" panose="020B0604020202020204" pitchFamily="34" charset="0"/>
                </a:rPr>
                <a:t> Tang, </a:t>
              </a:r>
              <a:r>
                <a:rPr lang="en-US" altLang="zh-CN" sz="1600" dirty="0" err="1">
                  <a:solidFill>
                    <a:schemeClr val="bg1"/>
                  </a:solidFill>
                  <a:latin typeface="Arial" panose="020B0604020202020204" pitchFamily="34" charset="0"/>
                  <a:cs typeface="Arial" panose="020B0604020202020204" pitchFamily="34" charset="0"/>
                </a:rPr>
                <a:t>Xinghui</a:t>
              </a:r>
              <a:r>
                <a:rPr lang="en-US" altLang="zh-CN" sz="1600" dirty="0">
                  <a:solidFill>
                    <a:schemeClr val="bg1"/>
                  </a:solidFill>
                  <a:latin typeface="Arial" panose="020B0604020202020204" pitchFamily="34" charset="0"/>
                  <a:cs typeface="Arial" panose="020B0604020202020204" pitchFamily="34" charset="0"/>
                </a:rPr>
                <a:t> Zhang, Eric </a:t>
              </a:r>
              <a:r>
                <a:rPr lang="en-US" altLang="zh-CN" sz="1600" dirty="0" err="1">
                  <a:solidFill>
                    <a:schemeClr val="bg1"/>
                  </a:solidFill>
                  <a:latin typeface="Arial" panose="020B0604020202020204" pitchFamily="34" charset="0"/>
                  <a:cs typeface="Arial" panose="020B0604020202020204" pitchFamily="34" charset="0"/>
                </a:rPr>
                <a:t>Bechhoefer</a:t>
              </a:r>
              <a:r>
                <a:rPr lang="en-US" altLang="zh-CN" sz="1600" dirty="0">
                  <a:solidFill>
                    <a:schemeClr val="bg1"/>
                  </a:solidFill>
                  <a:latin typeface="Arial" panose="020B0604020202020204" pitchFamily="34" charset="0"/>
                  <a:cs typeface="Arial" panose="020B0604020202020204" pitchFamily="34" charset="0"/>
                </a:rPr>
                <a:t>, and Siyi Ding</a:t>
              </a:r>
              <a:endParaRPr lang="zh-CN" altLang="en-US" sz="1600" dirty="0">
                <a:solidFill>
                  <a:schemeClr val="bg1"/>
                </a:solidFill>
                <a:latin typeface="Arial" panose="020B0604020202020204" pitchFamily="34" charset="0"/>
                <a:cs typeface="Arial" panose="020B0604020202020204" pitchFamily="34" charset="0"/>
              </a:endParaRPr>
            </a:p>
          </p:txBody>
        </p:sp>
      </p:grpSp>
      <p:grpSp>
        <p:nvGrpSpPr>
          <p:cNvPr id="11" name="组合 10"/>
          <p:cNvGrpSpPr/>
          <p:nvPr/>
        </p:nvGrpSpPr>
        <p:grpSpPr>
          <a:xfrm>
            <a:off x="387776" y="4549747"/>
            <a:ext cx="11036224" cy="872490"/>
            <a:chOff x="623" y="7327"/>
            <a:chExt cx="9488" cy="1374"/>
          </a:xfrm>
        </p:grpSpPr>
        <p:sp>
          <p:nvSpPr>
            <p:cNvPr id="5" name="文本框 4"/>
            <p:cNvSpPr txBox="1"/>
            <p:nvPr/>
          </p:nvSpPr>
          <p:spPr>
            <a:xfrm>
              <a:off x="623" y="7327"/>
              <a:ext cx="9488" cy="582"/>
            </a:xfrm>
            <a:prstGeom prst="rect">
              <a:avLst/>
            </a:prstGeom>
            <a:noFill/>
          </p:spPr>
          <p:txBody>
            <a:bodyPr wrap="square" rtlCol="0">
              <a:spAutoFit/>
            </a:bodyPr>
            <a:lstStyle/>
            <a:p>
              <a:r>
                <a:rPr lang="en-US" altLang="zh-CN" b="1" dirty="0">
                  <a:latin typeface="Arial" panose="020B0604020202020204" pitchFamily="34" charset="0"/>
                  <a:cs typeface="Arial" panose="020B0604020202020204" pitchFamily="34" charset="0"/>
                </a:rPr>
                <a:t>Published in:</a:t>
              </a:r>
              <a:r>
                <a:rPr lang="en-US" altLang="zh-CN" dirty="0">
                  <a:latin typeface="Arial" panose="020B0604020202020204" pitchFamily="34" charset="0"/>
                  <a:cs typeface="Arial" panose="020B0604020202020204" pitchFamily="34" charset="0"/>
                </a:rPr>
                <a:t> Reliability Engineering and System Safety</a:t>
              </a:r>
            </a:p>
          </p:txBody>
        </p:sp>
        <p:sp>
          <p:nvSpPr>
            <p:cNvPr id="7" name="文本框 6"/>
            <p:cNvSpPr txBox="1"/>
            <p:nvPr/>
          </p:nvSpPr>
          <p:spPr>
            <a:xfrm>
              <a:off x="623" y="8121"/>
              <a:ext cx="2431" cy="580"/>
            </a:xfrm>
            <a:prstGeom prst="rect">
              <a:avLst/>
            </a:prstGeom>
            <a:noFill/>
          </p:spPr>
          <p:txBody>
            <a:bodyPr wrap="square" rtlCol="0">
              <a:spAutoFit/>
            </a:bodyPr>
            <a:lstStyle/>
            <a:p>
              <a:r>
                <a:rPr lang="en-US" altLang="zh-CN" b="1" dirty="0">
                  <a:latin typeface="Arial" panose="020B0604020202020204" pitchFamily="34" charset="0"/>
                  <a:cs typeface="Arial" panose="020B0604020202020204" pitchFamily="34" charset="0"/>
                </a:rPr>
                <a:t>Published Time:</a:t>
              </a:r>
              <a:r>
                <a:rPr lang="en-US" altLang="zh-CN" dirty="0">
                  <a:latin typeface="Arial" panose="020B0604020202020204" pitchFamily="34" charset="0"/>
                  <a:cs typeface="Arial" panose="020B0604020202020204" pitchFamily="34" charset="0"/>
                </a:rPr>
                <a:t> 2021</a:t>
              </a:r>
            </a:p>
          </p:txBody>
        </p:sp>
      </p:grpSp>
      <p:sp>
        <p:nvSpPr>
          <p:cNvPr id="2" name="文本框 1">
            <a:extLst>
              <a:ext uri="{FF2B5EF4-FFF2-40B4-BE49-F238E27FC236}">
                <a16:creationId xmlns:a16="http://schemas.microsoft.com/office/drawing/2014/main" id="{019E4B3F-69B4-8EEE-5D1D-89DB6241639A}"/>
              </a:ext>
            </a:extLst>
          </p:cNvPr>
          <p:cNvSpPr txBox="1"/>
          <p:nvPr/>
        </p:nvSpPr>
        <p:spPr bwMode="auto">
          <a:xfrm>
            <a:off x="351876" y="165152"/>
            <a:ext cx="2054225" cy="646331"/>
          </a:xfrm>
          <a:prstGeom prst="rect">
            <a:avLst/>
          </a:prstGeom>
          <a:noFill/>
        </p:spPr>
        <p:txBody>
          <a:bodyPr>
            <a:spAutoFit/>
          </a:bodyPr>
          <a:lstStyle/>
          <a:p>
            <a:pPr algn="ctr" fontAlgn="auto"/>
            <a:r>
              <a:rPr lang="en-US" altLang="zh-CN" sz="36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Paper 1</a:t>
            </a:r>
            <a:endParaRPr lang="zh-HK" altLang="en-US" sz="3600" b="1" noProof="1">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grpSp>
        <p:nvGrpSpPr>
          <p:cNvPr id="16" name="组合 15">
            <a:extLst>
              <a:ext uri="{FF2B5EF4-FFF2-40B4-BE49-F238E27FC236}">
                <a16:creationId xmlns:a16="http://schemas.microsoft.com/office/drawing/2014/main" id="{623C4FE0-2A9C-A182-15E8-2521C6A4DC31}"/>
              </a:ext>
            </a:extLst>
          </p:cNvPr>
          <p:cNvGrpSpPr/>
          <p:nvPr/>
        </p:nvGrpSpPr>
        <p:grpSpPr>
          <a:xfrm>
            <a:off x="-1" y="6553200"/>
            <a:ext cx="12192001" cy="304800"/>
            <a:chOff x="0" y="6569404"/>
            <a:chExt cx="9144000" cy="288000"/>
          </a:xfrm>
        </p:grpSpPr>
        <p:sp>
          <p:nvSpPr>
            <p:cNvPr id="17" name="矩形 16">
              <a:extLst>
                <a:ext uri="{FF2B5EF4-FFF2-40B4-BE49-F238E27FC236}">
                  <a16:creationId xmlns:a16="http://schemas.microsoft.com/office/drawing/2014/main" id="{2B709EBF-C10A-AFBC-E987-00565C4BE3E7}"/>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8" name="矩形 17">
              <a:extLst>
                <a:ext uri="{FF2B5EF4-FFF2-40B4-BE49-F238E27FC236}">
                  <a16:creationId xmlns:a16="http://schemas.microsoft.com/office/drawing/2014/main" id="{4547FCFA-4751-009C-8906-A5E0C9C8A59E}"/>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9" name="灯片编号占位符 5">
            <a:extLst>
              <a:ext uri="{FF2B5EF4-FFF2-40B4-BE49-F238E27FC236}">
                <a16:creationId xmlns:a16="http://schemas.microsoft.com/office/drawing/2014/main" id="{BAC95804-172D-B146-E016-9905750BF97B}"/>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2</a:t>
            </a:fld>
            <a:endParaRPr lang="zh-HK" altLang="en-US" sz="1600" dirty="0">
              <a:solidFill>
                <a:schemeClr val="bg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a:extLst>
              <a:ext uri="{FF2B5EF4-FFF2-40B4-BE49-F238E27FC236}">
                <a16:creationId xmlns:a16="http://schemas.microsoft.com/office/drawing/2014/main" id="{77A46353-A232-0E71-0097-136BC0172C9F}"/>
              </a:ext>
            </a:extLst>
          </p:cNvPr>
          <p:cNvGrpSpPr/>
          <p:nvPr/>
        </p:nvGrpSpPr>
        <p:grpSpPr>
          <a:xfrm>
            <a:off x="-1" y="6553200"/>
            <a:ext cx="12192001" cy="304800"/>
            <a:chOff x="0" y="6569404"/>
            <a:chExt cx="9144000" cy="288000"/>
          </a:xfrm>
        </p:grpSpPr>
        <p:sp>
          <p:nvSpPr>
            <p:cNvPr id="8" name="矩形 7">
              <a:extLst>
                <a:ext uri="{FF2B5EF4-FFF2-40B4-BE49-F238E27FC236}">
                  <a16:creationId xmlns:a16="http://schemas.microsoft.com/office/drawing/2014/main" id="{C736AE62-8F6D-9AFA-06E6-ECD72B955DE3}"/>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9" name="矩形 8">
              <a:extLst>
                <a:ext uri="{FF2B5EF4-FFF2-40B4-BE49-F238E27FC236}">
                  <a16:creationId xmlns:a16="http://schemas.microsoft.com/office/drawing/2014/main" id="{964C272F-1841-C57F-DC15-D2BD90A5377A}"/>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21" name="灯片编号占位符 5">
            <a:extLst>
              <a:ext uri="{FF2B5EF4-FFF2-40B4-BE49-F238E27FC236}">
                <a16:creationId xmlns:a16="http://schemas.microsoft.com/office/drawing/2014/main" id="{F5B60254-3F94-ACC4-54C2-28D1691F371D}"/>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20</a:t>
            </a:fld>
            <a:endParaRPr lang="zh-HK" altLang="en-US" sz="1600" dirty="0">
              <a:solidFill>
                <a:schemeClr val="bg1"/>
              </a:solidFill>
            </a:endParaRPr>
          </a:p>
        </p:txBody>
      </p:sp>
      <p:pic>
        <p:nvPicPr>
          <p:cNvPr id="25" name="图片 24">
            <a:extLst>
              <a:ext uri="{FF2B5EF4-FFF2-40B4-BE49-F238E27FC236}">
                <a16:creationId xmlns:a16="http://schemas.microsoft.com/office/drawing/2014/main" id="{A3018AC7-0553-43E2-B350-F76141839A8A}"/>
              </a:ext>
            </a:extLst>
          </p:cNvPr>
          <p:cNvPicPr>
            <a:picLocks noChangeAspect="1"/>
          </p:cNvPicPr>
          <p:nvPr/>
        </p:nvPicPr>
        <p:blipFill>
          <a:blip r:embed="rId31" cstate="print">
            <a:clrChange>
              <a:clrFrom>
                <a:srgbClr val="FFFFFF"/>
              </a:clrFrom>
              <a:clrTo>
                <a:srgbClr val="FFFFFF">
                  <a:alpha val="0"/>
                </a:srgbClr>
              </a:clrTo>
            </a:clrChange>
            <a:extLst>
              <a:ext uri="{BEBA8EAE-BF5A-486C-A8C5-ECC9F3942E4B}">
                <a14:imgProps xmlns:a14="http://schemas.microsoft.com/office/drawing/2010/main">
                  <a14:imgLayer r:embed="rId32">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grpSp>
        <p:nvGrpSpPr>
          <p:cNvPr id="496" name="组合 18">
            <a:extLst>
              <a:ext uri="{FF2B5EF4-FFF2-40B4-BE49-F238E27FC236}">
                <a16:creationId xmlns:a16="http://schemas.microsoft.com/office/drawing/2014/main" id="{854B8CB7-1A4B-42D3-8E48-76F185ACDD9B}"/>
              </a:ext>
            </a:extLst>
          </p:cNvPr>
          <p:cNvGrpSpPr/>
          <p:nvPr/>
        </p:nvGrpSpPr>
        <p:grpSpPr bwMode="auto">
          <a:xfrm>
            <a:off x="2409457" y="2650330"/>
            <a:ext cx="1505450" cy="1479472"/>
            <a:chOff x="1709739" y="2636838"/>
            <a:chExt cx="1590160" cy="1584325"/>
          </a:xfrm>
          <a:solidFill>
            <a:srgbClr val="044875"/>
          </a:solidFill>
        </p:grpSpPr>
        <p:sp>
          <p:nvSpPr>
            <p:cNvPr id="497" name="Freeform 6">
              <a:extLst>
                <a:ext uri="{FF2B5EF4-FFF2-40B4-BE49-F238E27FC236}">
                  <a16:creationId xmlns:a16="http://schemas.microsoft.com/office/drawing/2014/main" id="{C39E0309-EB67-4EAC-9531-B1D4B30CB162}"/>
                </a:ext>
              </a:extLst>
            </p:cNvPr>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98" name="Freeform 7">
              <a:extLst>
                <a:ext uri="{FF2B5EF4-FFF2-40B4-BE49-F238E27FC236}">
                  <a16:creationId xmlns:a16="http://schemas.microsoft.com/office/drawing/2014/main" id="{0AA0A214-FCF0-4EE7-BE06-5CE2BEF86F5F}"/>
                </a:ext>
              </a:extLst>
            </p:cNvPr>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99" name="Freeform 8">
              <a:extLst>
                <a:ext uri="{FF2B5EF4-FFF2-40B4-BE49-F238E27FC236}">
                  <a16:creationId xmlns:a16="http://schemas.microsoft.com/office/drawing/2014/main" id="{39B1141A-2D04-4370-B98B-2B86BD8F614E}"/>
                </a:ext>
              </a:extLst>
            </p:cNvPr>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500" name="Freeform 9">
              <a:extLst>
                <a:ext uri="{FF2B5EF4-FFF2-40B4-BE49-F238E27FC236}">
                  <a16:creationId xmlns:a16="http://schemas.microsoft.com/office/drawing/2014/main" id="{4FC49958-F150-4EEF-AA46-9D6603396EB1}"/>
                </a:ext>
              </a:extLst>
            </p:cNvPr>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501" name="Freeform 10">
              <a:extLst>
                <a:ext uri="{FF2B5EF4-FFF2-40B4-BE49-F238E27FC236}">
                  <a16:creationId xmlns:a16="http://schemas.microsoft.com/office/drawing/2014/main" id="{C1D6D8F0-2D62-4DAF-B424-B8632A2EACD1}"/>
                </a:ext>
              </a:extLst>
            </p:cNvPr>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502" name="Freeform 11">
              <a:extLst>
                <a:ext uri="{FF2B5EF4-FFF2-40B4-BE49-F238E27FC236}">
                  <a16:creationId xmlns:a16="http://schemas.microsoft.com/office/drawing/2014/main" id="{426A6134-3ACE-48CA-8A8B-647FD5342B10}"/>
                </a:ext>
              </a:extLst>
            </p:cNvPr>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503" name="Freeform 12">
              <a:extLst>
                <a:ext uri="{FF2B5EF4-FFF2-40B4-BE49-F238E27FC236}">
                  <a16:creationId xmlns:a16="http://schemas.microsoft.com/office/drawing/2014/main" id="{51608EB7-8C24-4021-B07D-BCBA2182EB77}"/>
                </a:ext>
              </a:extLst>
            </p:cNvPr>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504" name="Freeform 13">
              <a:extLst>
                <a:ext uri="{FF2B5EF4-FFF2-40B4-BE49-F238E27FC236}">
                  <a16:creationId xmlns:a16="http://schemas.microsoft.com/office/drawing/2014/main" id="{826E87AD-0AC4-47F9-AE91-D8215BE92B5F}"/>
                </a:ext>
              </a:extLst>
            </p:cNvPr>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505" name="Freeform 14">
              <a:extLst>
                <a:ext uri="{FF2B5EF4-FFF2-40B4-BE49-F238E27FC236}">
                  <a16:creationId xmlns:a16="http://schemas.microsoft.com/office/drawing/2014/main" id="{E0EB99D6-33E0-442C-BD90-B33985A01CA3}"/>
                </a:ext>
              </a:extLst>
            </p:cNvPr>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grpSp>
      <p:sp>
        <p:nvSpPr>
          <p:cNvPr id="506" name="文本框 505">
            <a:extLst>
              <a:ext uri="{FF2B5EF4-FFF2-40B4-BE49-F238E27FC236}">
                <a16:creationId xmlns:a16="http://schemas.microsoft.com/office/drawing/2014/main" id="{AFBCCE6B-C21A-4359-9525-E41661851CE6}"/>
              </a:ext>
            </a:extLst>
          </p:cNvPr>
          <p:cNvSpPr txBox="1"/>
          <p:nvPr/>
        </p:nvSpPr>
        <p:spPr bwMode="auto">
          <a:xfrm>
            <a:off x="2135561" y="4129802"/>
            <a:ext cx="2054225" cy="523334"/>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Contents</a:t>
            </a:r>
            <a:endParaRPr lang="zh-HK" altLang="en-US"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grpSp>
        <p:nvGrpSpPr>
          <p:cNvPr id="507" name="组合 506">
            <a:extLst>
              <a:ext uri="{FF2B5EF4-FFF2-40B4-BE49-F238E27FC236}">
                <a16:creationId xmlns:a16="http://schemas.microsoft.com/office/drawing/2014/main" id="{C4F8B5E0-3A9E-43DC-9750-04C5C01D969D}"/>
              </a:ext>
            </a:extLst>
          </p:cNvPr>
          <p:cNvGrpSpPr/>
          <p:nvPr>
            <p:custDataLst>
              <p:tags r:id="rId1"/>
            </p:custDataLst>
          </p:nvPr>
        </p:nvGrpSpPr>
        <p:grpSpPr>
          <a:xfrm>
            <a:off x="4523741" y="2047924"/>
            <a:ext cx="5370513" cy="534987"/>
            <a:chOff x="3281952" y="1484784"/>
            <a:chExt cx="5370513" cy="534987"/>
          </a:xfrm>
        </p:grpSpPr>
        <p:grpSp>
          <p:nvGrpSpPr>
            <p:cNvPr id="508" name="组合 507">
              <a:extLst>
                <a:ext uri="{FF2B5EF4-FFF2-40B4-BE49-F238E27FC236}">
                  <a16:creationId xmlns:a16="http://schemas.microsoft.com/office/drawing/2014/main" id="{D0CD1FD4-E30B-4C04-ADA0-E00A723092D8}"/>
                </a:ext>
              </a:extLst>
            </p:cNvPr>
            <p:cNvGrpSpPr/>
            <p:nvPr/>
          </p:nvGrpSpPr>
          <p:grpSpPr>
            <a:xfrm>
              <a:off x="3943940" y="1484784"/>
              <a:ext cx="4708525" cy="534987"/>
              <a:chOff x="3943940" y="1626760"/>
              <a:chExt cx="4708525" cy="534987"/>
            </a:xfrm>
          </p:grpSpPr>
          <p:sp>
            <p:nvSpPr>
              <p:cNvPr id="512" name="Freeform 74">
                <a:extLst>
                  <a:ext uri="{FF2B5EF4-FFF2-40B4-BE49-F238E27FC236}">
                    <a16:creationId xmlns:a16="http://schemas.microsoft.com/office/drawing/2014/main" id="{134D63FA-7F97-4DC5-A1CC-DE424B1B768C}"/>
                  </a:ext>
                </a:extLst>
              </p:cNvPr>
              <p:cNvSpPr>
                <a:spLocks noEditPoints="1"/>
              </p:cNvSpPr>
              <p:nvPr>
                <p:custDataLst>
                  <p:tags r:id="rId25"/>
                </p:custDataLst>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rgbClr val="044875"/>
              </a:solidFill>
              <a:ln>
                <a:noFill/>
              </a:ln>
            </p:spPr>
            <p:txBody>
              <a:bodyPr/>
              <a:lstStyle/>
              <a:p>
                <a:pPr>
                  <a:defRPr/>
                </a:pPr>
                <a:endParaRPr lang="zh-CN" altLang="en-US" b="1">
                  <a:solidFill>
                    <a:prstClr val="black"/>
                  </a:solidFill>
                </a:endParaRPr>
              </a:p>
            </p:txBody>
          </p:sp>
          <p:sp>
            <p:nvSpPr>
              <p:cNvPr id="513" name="文本框 20">
                <a:extLst>
                  <a:ext uri="{FF2B5EF4-FFF2-40B4-BE49-F238E27FC236}">
                    <a16:creationId xmlns:a16="http://schemas.microsoft.com/office/drawing/2014/main" id="{F52D626D-9F1F-491D-86BE-C25C64971066}"/>
                  </a:ext>
                </a:extLst>
              </p:cNvPr>
              <p:cNvSpPr txBox="1">
                <a:spLocks noChangeArrowheads="1"/>
              </p:cNvSpPr>
              <p:nvPr>
                <p:custDataLst>
                  <p:tags r:id="rId26"/>
                </p:custDataLst>
              </p:nvPr>
            </p:nvSpPr>
            <p:spPr bwMode="auto">
              <a:xfrm>
                <a:off x="4599577" y="1648846"/>
                <a:ext cx="3989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rPr>
                  <a:t>Problem Description</a:t>
                </a:r>
                <a:endParaRPr lang="zh-CN" altLang="en-US" sz="2400" b="1" dirty="0">
                  <a:solidFill>
                    <a:srgbClr val="044875"/>
                  </a:solidFill>
                  <a:latin typeface="Times New Roman" panose="02020603050405020304" pitchFamily="18" charset="0"/>
                  <a:ea typeface="微软雅黑" panose="020B0503020204020204" charset="-122"/>
                </a:endParaRPr>
              </a:p>
            </p:txBody>
          </p:sp>
          <p:sp>
            <p:nvSpPr>
              <p:cNvPr id="514" name="矩形 513">
                <a:extLst>
                  <a:ext uri="{FF2B5EF4-FFF2-40B4-BE49-F238E27FC236}">
                    <a16:creationId xmlns:a16="http://schemas.microsoft.com/office/drawing/2014/main" id="{3D285A3A-933C-4B17-9A33-1D437AF90F1B}"/>
                  </a:ext>
                </a:extLst>
              </p:cNvPr>
              <p:cNvSpPr/>
              <p:nvPr>
                <p:custDataLst>
                  <p:tags r:id="rId27"/>
                </p:custDataLst>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515" name="直接连接符 514">
                <a:extLst>
                  <a:ext uri="{FF2B5EF4-FFF2-40B4-BE49-F238E27FC236}">
                    <a16:creationId xmlns:a16="http://schemas.microsoft.com/office/drawing/2014/main" id="{EF5D593A-ADFC-455F-8AAB-003B9E42C3C3}"/>
                  </a:ext>
                </a:extLst>
              </p:cNvPr>
              <p:cNvCxnSpPr/>
              <p:nvPr>
                <p:custDataLst>
                  <p:tags r:id="rId28"/>
                </p:custDataLst>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509" name="组合 508">
              <a:extLst>
                <a:ext uri="{FF2B5EF4-FFF2-40B4-BE49-F238E27FC236}">
                  <a16:creationId xmlns:a16="http://schemas.microsoft.com/office/drawing/2014/main" id="{1864DC6D-5AEC-4949-90DC-7620EC854008}"/>
                </a:ext>
              </a:extLst>
            </p:cNvPr>
            <p:cNvGrpSpPr/>
            <p:nvPr/>
          </p:nvGrpSpPr>
          <p:grpSpPr>
            <a:xfrm>
              <a:off x="3281952" y="1484784"/>
              <a:ext cx="689642" cy="534987"/>
              <a:chOff x="3281952" y="1626760"/>
              <a:chExt cx="689642" cy="534987"/>
            </a:xfrm>
          </p:grpSpPr>
          <p:sp>
            <p:nvSpPr>
              <p:cNvPr id="510" name="矩形 509">
                <a:extLst>
                  <a:ext uri="{FF2B5EF4-FFF2-40B4-BE49-F238E27FC236}">
                    <a16:creationId xmlns:a16="http://schemas.microsoft.com/office/drawing/2014/main" id="{02CA0AF2-F206-4FEB-A585-FAC07E799030}"/>
                  </a:ext>
                </a:extLst>
              </p:cNvPr>
              <p:cNvSpPr/>
              <p:nvPr>
                <p:custDataLst>
                  <p:tags r:id="rId23"/>
                </p:custDataLst>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11" name="文本框 18">
                <a:extLst>
                  <a:ext uri="{FF2B5EF4-FFF2-40B4-BE49-F238E27FC236}">
                    <a16:creationId xmlns:a16="http://schemas.microsoft.com/office/drawing/2014/main" id="{B9FF2992-AC1D-4401-AAE7-A69E646B3D2F}"/>
                  </a:ext>
                </a:extLst>
              </p:cNvPr>
              <p:cNvSpPr txBox="1">
                <a:spLocks noChangeArrowheads="1"/>
              </p:cNvSpPr>
              <p:nvPr>
                <p:custDataLst>
                  <p:tags r:id="rId24"/>
                </p:custDataLst>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01</a:t>
                </a:r>
                <a:endParaRPr lang="zh-CN" altLang="en-US" sz="2700" dirty="0">
                  <a:solidFill>
                    <a:srgbClr val="044875"/>
                  </a:solidFill>
                  <a:latin typeface="Impact" panose="020B0806030902050204" pitchFamily="34" charset="0"/>
                </a:endParaRPr>
              </a:p>
            </p:txBody>
          </p:sp>
        </p:grpSp>
      </p:grpSp>
      <p:grpSp>
        <p:nvGrpSpPr>
          <p:cNvPr id="516" name="组合 515">
            <a:extLst>
              <a:ext uri="{FF2B5EF4-FFF2-40B4-BE49-F238E27FC236}">
                <a16:creationId xmlns:a16="http://schemas.microsoft.com/office/drawing/2014/main" id="{84A838AD-CD74-4AE7-BA04-F6DBB95CCD2A}"/>
              </a:ext>
            </a:extLst>
          </p:cNvPr>
          <p:cNvGrpSpPr/>
          <p:nvPr>
            <p:custDataLst>
              <p:tags r:id="rId2"/>
            </p:custDataLst>
          </p:nvPr>
        </p:nvGrpSpPr>
        <p:grpSpPr>
          <a:xfrm>
            <a:off x="4503593" y="3688642"/>
            <a:ext cx="5372100" cy="534987"/>
            <a:chOff x="3261805" y="3188752"/>
            <a:chExt cx="5372100" cy="534987"/>
          </a:xfrm>
        </p:grpSpPr>
        <p:grpSp>
          <p:nvGrpSpPr>
            <p:cNvPr id="517" name="组合 516">
              <a:extLst>
                <a:ext uri="{FF2B5EF4-FFF2-40B4-BE49-F238E27FC236}">
                  <a16:creationId xmlns:a16="http://schemas.microsoft.com/office/drawing/2014/main" id="{DD2A4271-CF3A-4BF3-A9AC-D12549973C04}"/>
                </a:ext>
              </a:extLst>
            </p:cNvPr>
            <p:cNvGrpSpPr/>
            <p:nvPr/>
          </p:nvGrpSpPr>
          <p:grpSpPr>
            <a:xfrm>
              <a:off x="3261805" y="3188752"/>
              <a:ext cx="689593" cy="534987"/>
              <a:chOff x="3261805" y="3188752"/>
              <a:chExt cx="689593" cy="534987"/>
            </a:xfrm>
          </p:grpSpPr>
          <p:sp>
            <p:nvSpPr>
              <p:cNvPr id="523" name="矩形 522">
                <a:extLst>
                  <a:ext uri="{FF2B5EF4-FFF2-40B4-BE49-F238E27FC236}">
                    <a16:creationId xmlns:a16="http://schemas.microsoft.com/office/drawing/2014/main" id="{4EE51B82-A563-4EE6-BE8A-8040A42E59E7}"/>
                  </a:ext>
                </a:extLst>
              </p:cNvPr>
              <p:cNvSpPr/>
              <p:nvPr>
                <p:custDataLst>
                  <p:tags r:id="rId21"/>
                </p:custDataLst>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24" name="文本框 86">
                <a:extLst>
                  <a:ext uri="{FF2B5EF4-FFF2-40B4-BE49-F238E27FC236}">
                    <a16:creationId xmlns:a16="http://schemas.microsoft.com/office/drawing/2014/main" id="{5ED9416D-199A-4636-8C28-E61818D0EB56}"/>
                  </a:ext>
                </a:extLst>
              </p:cNvPr>
              <p:cNvSpPr txBox="1">
                <a:spLocks noChangeArrowheads="1"/>
              </p:cNvSpPr>
              <p:nvPr>
                <p:custDataLst>
                  <p:tags r:id="rId22"/>
                </p:custDataLst>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03</a:t>
                </a:r>
                <a:endParaRPr lang="zh-CN" altLang="en-US" sz="2700" dirty="0">
                  <a:solidFill>
                    <a:schemeClr val="bg2">
                      <a:lumMod val="90000"/>
                    </a:schemeClr>
                  </a:solidFill>
                  <a:latin typeface="Impact" panose="020B0806030902050204" pitchFamily="34" charset="0"/>
                </a:endParaRPr>
              </a:p>
            </p:txBody>
          </p:sp>
        </p:grpSp>
        <p:grpSp>
          <p:nvGrpSpPr>
            <p:cNvPr id="518" name="组合 517">
              <a:extLst>
                <a:ext uri="{FF2B5EF4-FFF2-40B4-BE49-F238E27FC236}">
                  <a16:creationId xmlns:a16="http://schemas.microsoft.com/office/drawing/2014/main" id="{C4AF836E-E7BE-4563-9AAA-2D60E7FA6DC1}"/>
                </a:ext>
              </a:extLst>
            </p:cNvPr>
            <p:cNvGrpSpPr/>
            <p:nvPr/>
          </p:nvGrpSpPr>
          <p:grpSpPr>
            <a:xfrm>
              <a:off x="3923792" y="3188752"/>
              <a:ext cx="4710113" cy="534987"/>
              <a:chOff x="3923792" y="3188752"/>
              <a:chExt cx="4710113" cy="534987"/>
            </a:xfrm>
          </p:grpSpPr>
          <p:sp>
            <p:nvSpPr>
              <p:cNvPr id="519" name="文本框 81">
                <a:extLst>
                  <a:ext uri="{FF2B5EF4-FFF2-40B4-BE49-F238E27FC236}">
                    <a16:creationId xmlns:a16="http://schemas.microsoft.com/office/drawing/2014/main" id="{2B3C1DB6-A8FF-42D6-AE3B-655420AE68FF}"/>
                  </a:ext>
                </a:extLst>
              </p:cNvPr>
              <p:cNvSpPr txBox="1">
                <a:spLocks noChangeArrowheads="1"/>
              </p:cNvSpPr>
              <p:nvPr>
                <p:custDataLst>
                  <p:tags r:id="rId17"/>
                </p:custDataLst>
              </p:nvPr>
            </p:nvSpPr>
            <p:spPr bwMode="auto">
              <a:xfrm>
                <a:off x="4876292" y="3235107"/>
                <a:ext cx="339852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sym typeface="+mn-ea"/>
                  </a:rPr>
                  <a:t>Experiment Results</a:t>
                </a:r>
                <a:endParaRPr lang="en-US" altLang="zh-CN" sz="2400" b="1" dirty="0">
                  <a:solidFill>
                    <a:schemeClr val="bg2">
                      <a:lumMod val="90000"/>
                    </a:schemeClr>
                  </a:solidFill>
                  <a:latin typeface="Times New Roman" panose="02020603050405020304" pitchFamily="18" charset="0"/>
                  <a:ea typeface="微软雅黑" panose="020B0503020204020204" charset="-122"/>
                </a:endParaRPr>
              </a:p>
            </p:txBody>
          </p:sp>
          <p:sp>
            <p:nvSpPr>
              <p:cNvPr id="520" name="矩形 519">
                <a:extLst>
                  <a:ext uri="{FF2B5EF4-FFF2-40B4-BE49-F238E27FC236}">
                    <a16:creationId xmlns:a16="http://schemas.microsoft.com/office/drawing/2014/main" id="{39BA8051-DF84-4EB2-90D2-1E281C3262A4}"/>
                  </a:ext>
                </a:extLst>
              </p:cNvPr>
              <p:cNvSpPr/>
              <p:nvPr>
                <p:custDataLst>
                  <p:tags r:id="rId18"/>
                </p:custDataLst>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521" name="直接连接符 520">
                <a:extLst>
                  <a:ext uri="{FF2B5EF4-FFF2-40B4-BE49-F238E27FC236}">
                    <a16:creationId xmlns:a16="http://schemas.microsoft.com/office/drawing/2014/main" id="{16C251FC-7268-4403-A8AE-D4894BF5926D}"/>
                  </a:ext>
                </a:extLst>
              </p:cNvPr>
              <p:cNvCxnSpPr/>
              <p:nvPr>
                <p:custDataLst>
                  <p:tags r:id="rId19"/>
                </p:custDataLst>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22" name="Freeform 71">
                <a:extLst>
                  <a:ext uri="{FF2B5EF4-FFF2-40B4-BE49-F238E27FC236}">
                    <a16:creationId xmlns:a16="http://schemas.microsoft.com/office/drawing/2014/main" id="{ED583CC2-5D27-4094-8CC5-ECE2010769B5}"/>
                  </a:ext>
                </a:extLst>
              </p:cNvPr>
              <p:cNvSpPr>
                <a:spLocks noEditPoints="1"/>
              </p:cNvSpPr>
              <p:nvPr>
                <p:custDataLst>
                  <p:tags r:id="rId20"/>
                </p:custDataLst>
              </p:nvPr>
            </p:nvSpPr>
            <p:spPr bwMode="auto">
              <a:xfrm>
                <a:off x="4038092" y="3253839"/>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chemeClr val="bg2">
                  <a:lumMod val="90000"/>
                </a:schemeClr>
              </a:solidFill>
              <a:ln>
                <a:noFill/>
              </a:ln>
            </p:spPr>
            <p:txBody>
              <a:bodyPr/>
              <a:lstStyle/>
              <a:p>
                <a:pPr>
                  <a:defRPr/>
                </a:pPr>
                <a:endParaRPr lang="zh-CN" altLang="en-US" b="1">
                  <a:solidFill>
                    <a:prstClr val="black"/>
                  </a:solidFill>
                </a:endParaRPr>
              </a:p>
            </p:txBody>
          </p:sp>
        </p:grpSp>
      </p:grpSp>
      <p:grpSp>
        <p:nvGrpSpPr>
          <p:cNvPr id="525" name="组合 524">
            <a:extLst>
              <a:ext uri="{FF2B5EF4-FFF2-40B4-BE49-F238E27FC236}">
                <a16:creationId xmlns:a16="http://schemas.microsoft.com/office/drawing/2014/main" id="{9F51C812-CC6C-4FD9-99FC-4348BA8C74AD}"/>
              </a:ext>
            </a:extLst>
          </p:cNvPr>
          <p:cNvGrpSpPr/>
          <p:nvPr>
            <p:custDataLst>
              <p:tags r:id="rId3"/>
            </p:custDataLst>
          </p:nvPr>
        </p:nvGrpSpPr>
        <p:grpSpPr>
          <a:xfrm>
            <a:off x="4503593" y="4509001"/>
            <a:ext cx="5372100" cy="534987"/>
            <a:chOff x="3261805" y="4046141"/>
            <a:chExt cx="5372100" cy="534987"/>
          </a:xfrm>
        </p:grpSpPr>
        <p:grpSp>
          <p:nvGrpSpPr>
            <p:cNvPr id="526" name="组合 525">
              <a:extLst>
                <a:ext uri="{FF2B5EF4-FFF2-40B4-BE49-F238E27FC236}">
                  <a16:creationId xmlns:a16="http://schemas.microsoft.com/office/drawing/2014/main" id="{4EBAED5E-AFC8-49A4-867D-E61816C657E7}"/>
                </a:ext>
              </a:extLst>
            </p:cNvPr>
            <p:cNvGrpSpPr/>
            <p:nvPr/>
          </p:nvGrpSpPr>
          <p:grpSpPr>
            <a:xfrm>
              <a:off x="3261805" y="4046141"/>
              <a:ext cx="689447" cy="534987"/>
              <a:chOff x="3261805" y="3969748"/>
              <a:chExt cx="689447" cy="534987"/>
            </a:xfrm>
          </p:grpSpPr>
          <p:sp>
            <p:nvSpPr>
              <p:cNvPr id="532" name="矩形 531">
                <a:extLst>
                  <a:ext uri="{FF2B5EF4-FFF2-40B4-BE49-F238E27FC236}">
                    <a16:creationId xmlns:a16="http://schemas.microsoft.com/office/drawing/2014/main" id="{0AD37FD8-2FE5-4443-9158-0641FECA672D}"/>
                  </a:ext>
                </a:extLst>
              </p:cNvPr>
              <p:cNvSpPr/>
              <p:nvPr>
                <p:custDataLst>
                  <p:tags r:id="rId15"/>
                </p:custDataLst>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33" name="文本框 131">
                <a:extLst>
                  <a:ext uri="{FF2B5EF4-FFF2-40B4-BE49-F238E27FC236}">
                    <a16:creationId xmlns:a16="http://schemas.microsoft.com/office/drawing/2014/main" id="{45471F71-351E-4432-87C7-A08283FFDAF5}"/>
                  </a:ext>
                </a:extLst>
              </p:cNvPr>
              <p:cNvSpPr txBox="1">
                <a:spLocks noChangeArrowheads="1"/>
              </p:cNvSpPr>
              <p:nvPr>
                <p:custDataLst>
                  <p:tags r:id="rId16"/>
                </p:custDataLst>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04</a:t>
                </a:r>
                <a:endParaRPr lang="zh-CN" altLang="en-US" sz="2700" dirty="0">
                  <a:solidFill>
                    <a:schemeClr val="bg2">
                      <a:lumMod val="90000"/>
                    </a:schemeClr>
                  </a:solidFill>
                  <a:latin typeface="Impact" panose="020B0806030902050204" pitchFamily="34" charset="0"/>
                </a:endParaRPr>
              </a:p>
            </p:txBody>
          </p:sp>
        </p:grpSp>
        <p:grpSp>
          <p:nvGrpSpPr>
            <p:cNvPr id="527" name="组合 526">
              <a:extLst>
                <a:ext uri="{FF2B5EF4-FFF2-40B4-BE49-F238E27FC236}">
                  <a16:creationId xmlns:a16="http://schemas.microsoft.com/office/drawing/2014/main" id="{04B8DA8C-88CE-4F66-A26A-BCB41C318861}"/>
                </a:ext>
              </a:extLst>
            </p:cNvPr>
            <p:cNvGrpSpPr/>
            <p:nvPr/>
          </p:nvGrpSpPr>
          <p:grpSpPr>
            <a:xfrm>
              <a:off x="3923792" y="4046141"/>
              <a:ext cx="4710113" cy="534987"/>
              <a:chOff x="3923792" y="3969748"/>
              <a:chExt cx="4710113" cy="534987"/>
            </a:xfrm>
          </p:grpSpPr>
          <p:sp>
            <p:nvSpPr>
              <p:cNvPr id="528" name="文本框 126">
                <a:extLst>
                  <a:ext uri="{FF2B5EF4-FFF2-40B4-BE49-F238E27FC236}">
                    <a16:creationId xmlns:a16="http://schemas.microsoft.com/office/drawing/2014/main" id="{AC4111AA-D3B0-4B5B-88D2-9F02478D3137}"/>
                  </a:ext>
                </a:extLst>
              </p:cNvPr>
              <p:cNvSpPr txBox="1">
                <a:spLocks noChangeArrowheads="1"/>
              </p:cNvSpPr>
              <p:nvPr>
                <p:custDataLst>
                  <p:tags r:id="rId11"/>
                </p:custDataLst>
              </p:nvPr>
            </p:nvSpPr>
            <p:spPr bwMode="auto">
              <a:xfrm>
                <a:off x="4571492" y="4002700"/>
                <a:ext cx="40417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Conclusion</a:t>
                </a:r>
              </a:p>
            </p:txBody>
          </p:sp>
          <p:sp>
            <p:nvSpPr>
              <p:cNvPr id="529" name="矩形 528">
                <a:extLst>
                  <a:ext uri="{FF2B5EF4-FFF2-40B4-BE49-F238E27FC236}">
                    <a16:creationId xmlns:a16="http://schemas.microsoft.com/office/drawing/2014/main" id="{22B8483A-1D6E-4779-B1D3-F24E06B0E491}"/>
                  </a:ext>
                </a:extLst>
              </p:cNvPr>
              <p:cNvSpPr/>
              <p:nvPr>
                <p:custDataLst>
                  <p:tags r:id="rId12"/>
                </p:custDataLst>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530" name="直接连接符 529">
                <a:extLst>
                  <a:ext uri="{FF2B5EF4-FFF2-40B4-BE49-F238E27FC236}">
                    <a16:creationId xmlns:a16="http://schemas.microsoft.com/office/drawing/2014/main" id="{DBFB00E9-F273-402D-A99F-D71B8AB1FEB1}"/>
                  </a:ext>
                </a:extLst>
              </p:cNvPr>
              <p:cNvCxnSpPr/>
              <p:nvPr>
                <p:custDataLst>
                  <p:tags r:id="rId13"/>
                </p:custDataLst>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31" name="Freeform 306">
                <a:extLst>
                  <a:ext uri="{FF2B5EF4-FFF2-40B4-BE49-F238E27FC236}">
                    <a16:creationId xmlns:a16="http://schemas.microsoft.com/office/drawing/2014/main" id="{298BC56F-2B34-4573-B9AA-8E7FD94246C3}"/>
                  </a:ext>
                </a:extLst>
              </p:cNvPr>
              <p:cNvSpPr>
                <a:spLocks noEditPoints="1"/>
              </p:cNvSpPr>
              <p:nvPr>
                <p:custDataLst>
                  <p:tags r:id="rId14"/>
                </p:custDataLst>
              </p:nvPr>
            </p:nvSpPr>
            <p:spPr bwMode="auto">
              <a:xfrm>
                <a:off x="4061905" y="4028951"/>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chemeClr val="bg2">
                  <a:lumMod val="90000"/>
                </a:schemeClr>
              </a:solidFill>
              <a:ln>
                <a:noFill/>
              </a:ln>
            </p:spPr>
            <p:txBody>
              <a:bodyPr/>
              <a:lstStyle/>
              <a:p>
                <a:pPr>
                  <a:defRPr/>
                </a:pPr>
                <a:endParaRPr lang="zh-CN" altLang="en-US" b="1">
                  <a:solidFill>
                    <a:prstClr val="black"/>
                  </a:solidFill>
                </a:endParaRPr>
              </a:p>
            </p:txBody>
          </p:sp>
        </p:grpSp>
      </p:grpSp>
      <p:grpSp>
        <p:nvGrpSpPr>
          <p:cNvPr id="534" name="组合 533">
            <a:extLst>
              <a:ext uri="{FF2B5EF4-FFF2-40B4-BE49-F238E27FC236}">
                <a16:creationId xmlns:a16="http://schemas.microsoft.com/office/drawing/2014/main" id="{0175A34B-BDC0-4B2F-9161-49DF63DE2C3E}"/>
              </a:ext>
            </a:extLst>
          </p:cNvPr>
          <p:cNvGrpSpPr/>
          <p:nvPr>
            <p:custDataLst>
              <p:tags r:id="rId4"/>
            </p:custDataLst>
          </p:nvPr>
        </p:nvGrpSpPr>
        <p:grpSpPr>
          <a:xfrm>
            <a:off x="4517645" y="2868283"/>
            <a:ext cx="5370513" cy="534987"/>
            <a:chOff x="3275856" y="2348880"/>
            <a:chExt cx="5370513" cy="534987"/>
          </a:xfrm>
        </p:grpSpPr>
        <p:grpSp>
          <p:nvGrpSpPr>
            <p:cNvPr id="535" name="组合 534">
              <a:extLst>
                <a:ext uri="{FF2B5EF4-FFF2-40B4-BE49-F238E27FC236}">
                  <a16:creationId xmlns:a16="http://schemas.microsoft.com/office/drawing/2014/main" id="{B1BD14E7-09FB-415A-8106-72A17E16AD8C}"/>
                </a:ext>
              </a:extLst>
            </p:cNvPr>
            <p:cNvGrpSpPr/>
            <p:nvPr/>
          </p:nvGrpSpPr>
          <p:grpSpPr>
            <a:xfrm>
              <a:off x="3275856" y="2348880"/>
              <a:ext cx="689474" cy="534987"/>
              <a:chOff x="3275856" y="2407756"/>
              <a:chExt cx="689474" cy="534987"/>
            </a:xfrm>
          </p:grpSpPr>
          <p:sp>
            <p:nvSpPr>
              <p:cNvPr id="541" name="矩形 540">
                <a:extLst>
                  <a:ext uri="{FF2B5EF4-FFF2-40B4-BE49-F238E27FC236}">
                    <a16:creationId xmlns:a16="http://schemas.microsoft.com/office/drawing/2014/main" id="{79B45DDA-D399-4C5D-88A9-21BE3E793D65}"/>
                  </a:ext>
                </a:extLst>
              </p:cNvPr>
              <p:cNvSpPr/>
              <p:nvPr>
                <p:custDataLst>
                  <p:tags r:id="rId9"/>
                </p:custDataLst>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42" name="文本框 78">
                <a:extLst>
                  <a:ext uri="{FF2B5EF4-FFF2-40B4-BE49-F238E27FC236}">
                    <a16:creationId xmlns:a16="http://schemas.microsoft.com/office/drawing/2014/main" id="{188CC224-E380-4AA3-97AF-10667293B89F}"/>
                  </a:ext>
                </a:extLst>
              </p:cNvPr>
              <p:cNvSpPr txBox="1">
                <a:spLocks noChangeArrowheads="1"/>
              </p:cNvSpPr>
              <p:nvPr>
                <p:custDataLst>
                  <p:tags r:id="rId10"/>
                </p:custDataLst>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02</a:t>
                </a:r>
                <a:endParaRPr lang="zh-CN" altLang="en-US" sz="2700" dirty="0">
                  <a:solidFill>
                    <a:schemeClr val="bg2">
                      <a:lumMod val="90000"/>
                    </a:schemeClr>
                  </a:solidFill>
                  <a:latin typeface="Impact" panose="020B0806030902050204" pitchFamily="34" charset="0"/>
                </a:endParaRPr>
              </a:p>
            </p:txBody>
          </p:sp>
        </p:grpSp>
        <p:grpSp>
          <p:nvGrpSpPr>
            <p:cNvPr id="536" name="组合 535">
              <a:extLst>
                <a:ext uri="{FF2B5EF4-FFF2-40B4-BE49-F238E27FC236}">
                  <a16:creationId xmlns:a16="http://schemas.microsoft.com/office/drawing/2014/main" id="{1BA57E98-FEDB-43F7-A470-C072DCA8281F}"/>
                </a:ext>
              </a:extLst>
            </p:cNvPr>
            <p:cNvGrpSpPr/>
            <p:nvPr/>
          </p:nvGrpSpPr>
          <p:grpSpPr>
            <a:xfrm>
              <a:off x="3937844" y="2348880"/>
              <a:ext cx="4708525" cy="534987"/>
              <a:chOff x="3937844" y="2407756"/>
              <a:chExt cx="4708525" cy="534987"/>
            </a:xfrm>
          </p:grpSpPr>
          <p:sp>
            <p:nvSpPr>
              <p:cNvPr id="537" name="文本框 73">
                <a:extLst>
                  <a:ext uri="{FF2B5EF4-FFF2-40B4-BE49-F238E27FC236}">
                    <a16:creationId xmlns:a16="http://schemas.microsoft.com/office/drawing/2014/main" id="{B0D290E4-AE9D-4DDE-9883-0EADCD066FFE}"/>
                  </a:ext>
                </a:extLst>
              </p:cNvPr>
              <p:cNvSpPr txBox="1">
                <a:spLocks noChangeArrowheads="1"/>
              </p:cNvSpPr>
              <p:nvPr>
                <p:custDataLst>
                  <p:tags r:id="rId5"/>
                </p:custDataLst>
              </p:nvPr>
            </p:nvSpPr>
            <p:spPr bwMode="auto">
              <a:xfrm>
                <a:off x="5326034" y="2449079"/>
                <a:ext cx="2499719"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sym typeface="+mn-ea"/>
                  </a:rPr>
                  <a:t>Method Design</a:t>
                </a:r>
                <a:endParaRPr lang="en-US" altLang="zh-CN" sz="2400" b="1" dirty="0">
                  <a:solidFill>
                    <a:schemeClr val="bg2">
                      <a:lumMod val="90000"/>
                    </a:schemeClr>
                  </a:solidFill>
                  <a:latin typeface="Times New Roman" panose="02020603050405020304" pitchFamily="18" charset="0"/>
                  <a:ea typeface="微软雅黑" panose="020B0503020204020204" charset="-122"/>
                </a:endParaRPr>
              </a:p>
            </p:txBody>
          </p:sp>
          <p:sp>
            <p:nvSpPr>
              <p:cNvPr id="538" name="矩形 537">
                <a:extLst>
                  <a:ext uri="{FF2B5EF4-FFF2-40B4-BE49-F238E27FC236}">
                    <a16:creationId xmlns:a16="http://schemas.microsoft.com/office/drawing/2014/main" id="{7098D5A6-8EA7-45F2-BAEC-EE8F975AD253}"/>
                  </a:ext>
                </a:extLst>
              </p:cNvPr>
              <p:cNvSpPr/>
              <p:nvPr>
                <p:custDataLst>
                  <p:tags r:id="rId6"/>
                </p:custDataLst>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539" name="直接连接符 538">
                <a:extLst>
                  <a:ext uri="{FF2B5EF4-FFF2-40B4-BE49-F238E27FC236}">
                    <a16:creationId xmlns:a16="http://schemas.microsoft.com/office/drawing/2014/main" id="{BBA5EAED-0674-419A-89C1-679D1D85F1EA}"/>
                  </a:ext>
                </a:extLst>
              </p:cNvPr>
              <p:cNvCxnSpPr/>
              <p:nvPr>
                <p:custDataLst>
                  <p:tags r:id="rId7"/>
                </p:custDataLst>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40" name="Freeform 30">
                <a:extLst>
                  <a:ext uri="{FF2B5EF4-FFF2-40B4-BE49-F238E27FC236}">
                    <a16:creationId xmlns:a16="http://schemas.microsoft.com/office/drawing/2014/main" id="{6E71CFC7-C54A-4EE2-931F-62EBB9B6BE18}"/>
                  </a:ext>
                </a:extLst>
              </p:cNvPr>
              <p:cNvSpPr>
                <a:spLocks noEditPoints="1"/>
              </p:cNvSpPr>
              <p:nvPr>
                <p:custDataLst>
                  <p:tags r:id="rId8"/>
                </p:custDataLst>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chemeClr val="bg2">
                  <a:lumMod val="90000"/>
                </a:schemeClr>
              </a:solidFill>
              <a:ln>
                <a:noFill/>
              </a:ln>
            </p:spPr>
            <p:txBody>
              <a:bodyPr/>
              <a:lstStyle/>
              <a:p>
                <a:pPr>
                  <a:defRPr/>
                </a:pPr>
                <a:endParaRPr lang="zh-CN" altLang="en-US" b="1" dirty="0">
                  <a:solidFill>
                    <a:prstClr val="black"/>
                  </a:solidFill>
                </a:endParaRPr>
              </a:p>
            </p:txBody>
          </p:sp>
        </p:grpSp>
      </p:grpSp>
    </p:spTree>
    <p:extLst>
      <p:ext uri="{BB962C8B-B14F-4D97-AF65-F5344CB8AC3E}">
        <p14:creationId xmlns:p14="http://schemas.microsoft.com/office/powerpoint/2010/main" val="1579139809"/>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3810" y="1"/>
            <a:ext cx="1218819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nvSpPr>
        <p:spPr>
          <a:xfrm>
            <a:off x="120000" y="31704"/>
            <a:ext cx="4914152"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Problem Description </a:t>
            </a:r>
          </a:p>
        </p:txBody>
      </p:sp>
      <p:grpSp>
        <p:nvGrpSpPr>
          <p:cNvPr id="12" name="组合 11">
            <a:extLst>
              <a:ext uri="{FF2B5EF4-FFF2-40B4-BE49-F238E27FC236}">
                <a16:creationId xmlns:a16="http://schemas.microsoft.com/office/drawing/2014/main" id="{B3D504FC-B94B-34A9-C57E-EABA3BB588B1}"/>
              </a:ext>
            </a:extLst>
          </p:cNvPr>
          <p:cNvGrpSpPr/>
          <p:nvPr/>
        </p:nvGrpSpPr>
        <p:grpSpPr>
          <a:xfrm>
            <a:off x="-1" y="6553200"/>
            <a:ext cx="12192001" cy="304800"/>
            <a:chOff x="0" y="6569404"/>
            <a:chExt cx="9144000" cy="288000"/>
          </a:xfrm>
        </p:grpSpPr>
        <p:sp>
          <p:nvSpPr>
            <p:cNvPr id="13" name="矩形 12">
              <a:extLst>
                <a:ext uri="{FF2B5EF4-FFF2-40B4-BE49-F238E27FC236}">
                  <a16:creationId xmlns:a16="http://schemas.microsoft.com/office/drawing/2014/main" id="{0C6BBDF2-F269-B403-47CD-29FA3778789F}"/>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4" name="矩形 13">
              <a:extLst>
                <a:ext uri="{FF2B5EF4-FFF2-40B4-BE49-F238E27FC236}">
                  <a16:creationId xmlns:a16="http://schemas.microsoft.com/office/drawing/2014/main" id="{3D2E518D-2FCF-7337-53FF-CB9051F6AB3E}"/>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5" name="灯片编号占位符 5">
            <a:extLst>
              <a:ext uri="{FF2B5EF4-FFF2-40B4-BE49-F238E27FC236}">
                <a16:creationId xmlns:a16="http://schemas.microsoft.com/office/drawing/2014/main" id="{825F8F2F-6559-7B21-D188-FDF2FAD27ABC}"/>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21</a:t>
            </a:fld>
            <a:endParaRPr lang="zh-HK" altLang="en-US" sz="1600" dirty="0">
              <a:solidFill>
                <a:schemeClr val="bg1"/>
              </a:solidFill>
            </a:endParaRPr>
          </a:p>
        </p:txBody>
      </p:sp>
      <p:sp>
        <p:nvSpPr>
          <p:cNvPr id="2" name="文本框 1">
            <a:extLst>
              <a:ext uri="{FF2B5EF4-FFF2-40B4-BE49-F238E27FC236}">
                <a16:creationId xmlns:a16="http://schemas.microsoft.com/office/drawing/2014/main" id="{622D02F5-8CA0-7075-AE3E-B7AB687AD8A5}"/>
              </a:ext>
            </a:extLst>
          </p:cNvPr>
          <p:cNvSpPr txBox="1"/>
          <p:nvPr/>
        </p:nvSpPr>
        <p:spPr>
          <a:xfrm>
            <a:off x="200395" y="1160834"/>
            <a:ext cx="11805725" cy="2951064"/>
          </a:xfrm>
          <a:prstGeom prst="rect">
            <a:avLst/>
          </a:prstGeom>
          <a:noFill/>
          <a:ln>
            <a:solidFill>
              <a:srgbClr val="0174AB"/>
            </a:solidFill>
          </a:ln>
        </p:spPr>
        <p:txBody>
          <a:bodyPr wrap="square" rtlCol="0">
            <a:spAutoFit/>
          </a:bodyPr>
          <a:lstStyle/>
          <a:p>
            <a:pPr marL="285750" indent="-285750">
              <a:lnSpc>
                <a:spcPct val="150000"/>
              </a:lnSpc>
              <a:buFont typeface="Arial" panose="020B0604020202020204" pitchFamily="34" charset="0"/>
              <a:buChar char="•"/>
            </a:pPr>
            <a:r>
              <a:rPr lang="en-US" altLang="zh-CN" b="1" dirty="0">
                <a:latin typeface="Times New Roman" panose="02020603050405020304" pitchFamily="18" charset="0"/>
                <a:ea typeface="微软雅黑" panose="020B0503020204020204" charset="-122"/>
                <a:cs typeface="Times New Roman" panose="02020603050405020304" pitchFamily="18" charset="0"/>
              </a:rPr>
              <a:t>Challenge</a:t>
            </a:r>
          </a:p>
          <a:p>
            <a:pPr indent="457200">
              <a:lnSpc>
                <a:spcPct val="150000"/>
              </a:lnSpc>
            </a:pPr>
            <a:r>
              <a:rPr lang="en-US" altLang="zh-CN" dirty="0">
                <a:latin typeface="Times New Roman" panose="02020603050405020304" pitchFamily="18" charset="0"/>
                <a:cs typeface="Times New Roman" panose="02020603050405020304" pitchFamily="18" charset="0"/>
              </a:rPr>
              <a:t>The critical issue for </a:t>
            </a:r>
            <a:r>
              <a:rPr lang="en-US" altLang="zh-CN" b="1" dirty="0">
                <a:solidFill>
                  <a:srgbClr val="FF0000"/>
                </a:solidFill>
                <a:latin typeface="Times New Roman" panose="02020603050405020304" pitchFamily="18" charset="0"/>
                <a:cs typeface="Times New Roman" panose="02020603050405020304" pitchFamily="18" charset="0"/>
              </a:rPr>
              <a:t>fault diagnosis</a:t>
            </a:r>
            <a:r>
              <a:rPr lang="en-US" altLang="zh-CN" dirty="0">
                <a:latin typeface="Times New Roman" panose="02020603050405020304" pitchFamily="18" charset="0"/>
                <a:cs typeface="Times New Roman" panose="02020603050405020304" pitchFamily="18" charset="0"/>
              </a:rPr>
              <a:t> of wheelset bearings in high-speed trains is to extract fault features from vibration signals. It is challenging to handle high complexity, strong coupling, and </a:t>
            </a:r>
            <a:r>
              <a:rPr lang="en-US" altLang="zh-CN" b="1" dirty="0">
                <a:solidFill>
                  <a:srgbClr val="FF0000"/>
                </a:solidFill>
                <a:latin typeface="Times New Roman" panose="02020603050405020304" pitchFamily="18" charset="0"/>
                <a:cs typeface="Times New Roman" panose="02020603050405020304" pitchFamily="18" charset="0"/>
              </a:rPr>
              <a:t>low signal-to-noise ratio</a:t>
            </a:r>
            <a:r>
              <a:rPr lang="en-US" altLang="zh-CN" dirty="0">
                <a:latin typeface="Times New Roman" panose="02020603050405020304" pitchFamily="18" charset="0"/>
                <a:cs typeface="Times New Roman" panose="02020603050405020304" pitchFamily="18" charset="0"/>
              </a:rPr>
              <a:t> of the vibration signals.</a:t>
            </a:r>
          </a:p>
          <a:p>
            <a:pPr marL="285750" indent="-285750">
              <a:lnSpc>
                <a:spcPct val="150000"/>
              </a:lnSpc>
              <a:buFont typeface="Arial" panose="020B0604020202020204" pitchFamily="34" charset="0"/>
              <a:buChar char="•"/>
            </a:pPr>
            <a:r>
              <a:rPr lang="en-US" altLang="zh-CN" b="1" dirty="0">
                <a:latin typeface="Times New Roman" panose="02020603050405020304" pitchFamily="18" charset="0"/>
                <a:ea typeface="微软雅黑" panose="020B0503020204020204" charset="-122"/>
                <a:cs typeface="Times New Roman" panose="02020603050405020304" pitchFamily="18" charset="0"/>
              </a:rPr>
              <a:t>Method</a:t>
            </a:r>
          </a:p>
          <a:p>
            <a:pPr marL="0" lvl="1" indent="457200">
              <a:lnSpc>
                <a:spcPct val="150000"/>
              </a:lnSpc>
            </a:pPr>
            <a:r>
              <a:rPr lang="en-US" altLang="zh-CN" dirty="0">
                <a:latin typeface="Times New Roman" panose="02020603050405020304" pitchFamily="18" charset="0"/>
                <a:cs typeface="Times New Roman" panose="02020603050405020304" pitchFamily="18" charset="0"/>
              </a:rPr>
              <a:t>This article proposes a </a:t>
            </a:r>
            <a:r>
              <a:rPr lang="en-US" altLang="zh-CN" b="1" dirty="0">
                <a:solidFill>
                  <a:srgbClr val="FF0000"/>
                </a:solidFill>
                <a:latin typeface="Times New Roman" panose="02020603050405020304" pitchFamily="18" charset="0"/>
                <a:cs typeface="Times New Roman" panose="02020603050405020304" pitchFamily="18" charset="0"/>
              </a:rPr>
              <a:t>multibranch and multiscale convolutional neural network</a:t>
            </a:r>
            <a:r>
              <a:rPr lang="en-US" altLang="zh-CN" dirty="0">
                <a:latin typeface="Times New Roman" panose="02020603050405020304" pitchFamily="18" charset="0"/>
                <a:cs typeface="Times New Roman" panose="02020603050405020304" pitchFamily="18" charset="0"/>
              </a:rPr>
              <a:t> (MBSCNN) that can automatically learn and fuse abundant and complementary fault information from the multiple signal components and time scales of the vibration signals.</a:t>
            </a:r>
          </a:p>
        </p:txBody>
      </p:sp>
    </p:spTree>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8FB0D72E-457E-9C06-2C62-E71E28E6B686}"/>
              </a:ext>
            </a:extLst>
          </p:cNvPr>
          <p:cNvGrpSpPr/>
          <p:nvPr/>
        </p:nvGrpSpPr>
        <p:grpSpPr>
          <a:xfrm>
            <a:off x="-1" y="6553200"/>
            <a:ext cx="12192001" cy="304800"/>
            <a:chOff x="0" y="6569404"/>
            <a:chExt cx="9144000" cy="288000"/>
          </a:xfrm>
        </p:grpSpPr>
        <p:sp>
          <p:nvSpPr>
            <p:cNvPr id="4" name="矩形 3">
              <a:extLst>
                <a:ext uri="{FF2B5EF4-FFF2-40B4-BE49-F238E27FC236}">
                  <a16:creationId xmlns:a16="http://schemas.microsoft.com/office/drawing/2014/main" id="{CC340ECA-4089-9826-5C91-D07FFEAA5781}"/>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5" name="矩形 4">
              <a:extLst>
                <a:ext uri="{FF2B5EF4-FFF2-40B4-BE49-F238E27FC236}">
                  <a16:creationId xmlns:a16="http://schemas.microsoft.com/office/drawing/2014/main" id="{DD9F51C0-1ACD-5028-2033-DAF07B9362C5}"/>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6" name="灯片编号占位符 5">
            <a:extLst>
              <a:ext uri="{FF2B5EF4-FFF2-40B4-BE49-F238E27FC236}">
                <a16:creationId xmlns:a16="http://schemas.microsoft.com/office/drawing/2014/main" id="{FC92BE74-AC5C-18C2-3B79-8542FC4C0B20}"/>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22</a:t>
            </a:fld>
            <a:endParaRPr lang="zh-HK" altLang="en-US" sz="1600" dirty="0">
              <a:solidFill>
                <a:schemeClr val="bg1"/>
              </a:solidFill>
            </a:endParaRPr>
          </a:p>
        </p:txBody>
      </p:sp>
      <p:pic>
        <p:nvPicPr>
          <p:cNvPr id="7" name="图片 6">
            <a:extLst>
              <a:ext uri="{FF2B5EF4-FFF2-40B4-BE49-F238E27FC236}">
                <a16:creationId xmlns:a16="http://schemas.microsoft.com/office/drawing/2014/main" id="{98044630-4AFA-1AFF-86C6-56E24AB9DF1E}"/>
              </a:ext>
            </a:extLst>
          </p:cNvPr>
          <p:cNvPicPr>
            <a:picLocks noChangeAspect="1"/>
          </p:cNvPicPr>
          <p:nvPr/>
        </p:nvPicPr>
        <p:blipFill>
          <a:blip r:embed="rId31" cstate="print">
            <a:clrChange>
              <a:clrFrom>
                <a:srgbClr val="FFFFFF"/>
              </a:clrFrom>
              <a:clrTo>
                <a:srgbClr val="FFFFFF">
                  <a:alpha val="0"/>
                </a:srgbClr>
              </a:clrTo>
            </a:clrChange>
            <a:extLst>
              <a:ext uri="{BEBA8EAE-BF5A-486C-A8C5-ECC9F3942E4B}">
                <a14:imgProps xmlns:a14="http://schemas.microsoft.com/office/drawing/2010/main">
                  <a14:imgLayer r:embed="rId32">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grpSp>
        <p:nvGrpSpPr>
          <p:cNvPr id="55" name="组合 18">
            <a:extLst>
              <a:ext uri="{FF2B5EF4-FFF2-40B4-BE49-F238E27FC236}">
                <a16:creationId xmlns:a16="http://schemas.microsoft.com/office/drawing/2014/main" id="{0F82D52C-F6C0-4AFC-8CAE-ADC1D9BD9817}"/>
              </a:ext>
            </a:extLst>
          </p:cNvPr>
          <p:cNvGrpSpPr/>
          <p:nvPr/>
        </p:nvGrpSpPr>
        <p:grpSpPr bwMode="auto">
          <a:xfrm>
            <a:off x="2409457" y="2650330"/>
            <a:ext cx="1505450" cy="1479472"/>
            <a:chOff x="1709739" y="2636838"/>
            <a:chExt cx="1590160" cy="1584325"/>
          </a:xfrm>
          <a:solidFill>
            <a:srgbClr val="044875"/>
          </a:solidFill>
        </p:grpSpPr>
        <p:sp>
          <p:nvSpPr>
            <p:cNvPr id="59" name="Freeform 6">
              <a:extLst>
                <a:ext uri="{FF2B5EF4-FFF2-40B4-BE49-F238E27FC236}">
                  <a16:creationId xmlns:a16="http://schemas.microsoft.com/office/drawing/2014/main" id="{94F52977-7D3F-4CD8-9020-4BD991209C4E}"/>
                </a:ext>
              </a:extLst>
            </p:cNvPr>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3" name="Freeform 7">
              <a:extLst>
                <a:ext uri="{FF2B5EF4-FFF2-40B4-BE49-F238E27FC236}">
                  <a16:creationId xmlns:a16="http://schemas.microsoft.com/office/drawing/2014/main" id="{34C17D31-FC94-4792-8327-91DBC9423172}"/>
                </a:ext>
              </a:extLst>
            </p:cNvPr>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6" name="Freeform 8">
              <a:extLst>
                <a:ext uri="{FF2B5EF4-FFF2-40B4-BE49-F238E27FC236}">
                  <a16:creationId xmlns:a16="http://schemas.microsoft.com/office/drawing/2014/main" id="{179AD212-3DC7-4842-8DBF-923E6D177812}"/>
                </a:ext>
              </a:extLst>
            </p:cNvPr>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7" name="Freeform 9">
              <a:extLst>
                <a:ext uri="{FF2B5EF4-FFF2-40B4-BE49-F238E27FC236}">
                  <a16:creationId xmlns:a16="http://schemas.microsoft.com/office/drawing/2014/main" id="{28E72CCB-C2A0-4D6C-95E1-84C959FA85F9}"/>
                </a:ext>
              </a:extLst>
            </p:cNvPr>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8" name="Freeform 10">
              <a:extLst>
                <a:ext uri="{FF2B5EF4-FFF2-40B4-BE49-F238E27FC236}">
                  <a16:creationId xmlns:a16="http://schemas.microsoft.com/office/drawing/2014/main" id="{C6B47A17-BD05-4A83-A794-3AA5422D5C5A}"/>
                </a:ext>
              </a:extLst>
            </p:cNvPr>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9" name="Freeform 11">
              <a:extLst>
                <a:ext uri="{FF2B5EF4-FFF2-40B4-BE49-F238E27FC236}">
                  <a16:creationId xmlns:a16="http://schemas.microsoft.com/office/drawing/2014/main" id="{738B0A14-742B-4272-8684-7C1305260D33}"/>
                </a:ext>
              </a:extLst>
            </p:cNvPr>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0" name="Freeform 12">
              <a:extLst>
                <a:ext uri="{FF2B5EF4-FFF2-40B4-BE49-F238E27FC236}">
                  <a16:creationId xmlns:a16="http://schemas.microsoft.com/office/drawing/2014/main" id="{26B9E863-86FF-4894-B20A-28DE94E405CB}"/>
                </a:ext>
              </a:extLst>
            </p:cNvPr>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1" name="Freeform 13">
              <a:extLst>
                <a:ext uri="{FF2B5EF4-FFF2-40B4-BE49-F238E27FC236}">
                  <a16:creationId xmlns:a16="http://schemas.microsoft.com/office/drawing/2014/main" id="{5205E6C5-9099-44C2-9517-FA58BCEA094C}"/>
                </a:ext>
              </a:extLst>
            </p:cNvPr>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2" name="Freeform 14">
              <a:extLst>
                <a:ext uri="{FF2B5EF4-FFF2-40B4-BE49-F238E27FC236}">
                  <a16:creationId xmlns:a16="http://schemas.microsoft.com/office/drawing/2014/main" id="{991E2DD9-E65F-44BE-A9D1-1D99BA7D9C68}"/>
                </a:ext>
              </a:extLst>
            </p:cNvPr>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grpSp>
      <p:sp>
        <p:nvSpPr>
          <p:cNvPr id="73" name="文本框 72">
            <a:extLst>
              <a:ext uri="{FF2B5EF4-FFF2-40B4-BE49-F238E27FC236}">
                <a16:creationId xmlns:a16="http://schemas.microsoft.com/office/drawing/2014/main" id="{6C66DD8C-9F98-4D97-AE05-2502D5DD3ECE}"/>
              </a:ext>
            </a:extLst>
          </p:cNvPr>
          <p:cNvSpPr txBox="1"/>
          <p:nvPr/>
        </p:nvSpPr>
        <p:spPr bwMode="auto">
          <a:xfrm>
            <a:off x="2135561" y="4129802"/>
            <a:ext cx="2054225" cy="523334"/>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Contents</a:t>
            </a:r>
            <a:endParaRPr lang="zh-HK" altLang="en-US"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grpSp>
        <p:nvGrpSpPr>
          <p:cNvPr id="74" name="组合 73">
            <a:extLst>
              <a:ext uri="{FF2B5EF4-FFF2-40B4-BE49-F238E27FC236}">
                <a16:creationId xmlns:a16="http://schemas.microsoft.com/office/drawing/2014/main" id="{B1F6A8BA-4B04-437D-9335-609338409BAC}"/>
              </a:ext>
            </a:extLst>
          </p:cNvPr>
          <p:cNvGrpSpPr/>
          <p:nvPr>
            <p:custDataLst>
              <p:tags r:id="rId1"/>
            </p:custDataLst>
          </p:nvPr>
        </p:nvGrpSpPr>
        <p:grpSpPr>
          <a:xfrm>
            <a:off x="4523741" y="2047924"/>
            <a:ext cx="5370513" cy="534987"/>
            <a:chOff x="3281952" y="1484784"/>
            <a:chExt cx="5370513" cy="534987"/>
          </a:xfrm>
        </p:grpSpPr>
        <p:grpSp>
          <p:nvGrpSpPr>
            <p:cNvPr id="75" name="组合 74">
              <a:extLst>
                <a:ext uri="{FF2B5EF4-FFF2-40B4-BE49-F238E27FC236}">
                  <a16:creationId xmlns:a16="http://schemas.microsoft.com/office/drawing/2014/main" id="{64ED1BB8-4C04-43ED-BB92-AC9ED2CF0C82}"/>
                </a:ext>
              </a:extLst>
            </p:cNvPr>
            <p:cNvGrpSpPr/>
            <p:nvPr/>
          </p:nvGrpSpPr>
          <p:grpSpPr>
            <a:xfrm>
              <a:off x="3943940" y="1484784"/>
              <a:ext cx="4708525" cy="534987"/>
              <a:chOff x="3943940" y="1626760"/>
              <a:chExt cx="4708525" cy="534987"/>
            </a:xfrm>
          </p:grpSpPr>
          <p:sp>
            <p:nvSpPr>
              <p:cNvPr id="79" name="Freeform 74">
                <a:extLst>
                  <a:ext uri="{FF2B5EF4-FFF2-40B4-BE49-F238E27FC236}">
                    <a16:creationId xmlns:a16="http://schemas.microsoft.com/office/drawing/2014/main" id="{CC70BC50-C439-41A4-82F3-198EF492906E}"/>
                  </a:ext>
                </a:extLst>
              </p:cNvPr>
              <p:cNvSpPr>
                <a:spLocks noEditPoints="1"/>
              </p:cNvSpPr>
              <p:nvPr>
                <p:custDataLst>
                  <p:tags r:id="rId25"/>
                </p:custDataLst>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chemeClr val="bg2">
                  <a:lumMod val="90000"/>
                </a:schemeClr>
              </a:solidFill>
              <a:ln>
                <a:noFill/>
              </a:ln>
            </p:spPr>
            <p:txBody>
              <a:bodyPr/>
              <a:lstStyle/>
              <a:p>
                <a:pPr>
                  <a:defRPr/>
                </a:pPr>
                <a:endParaRPr lang="zh-CN" altLang="en-US" b="1">
                  <a:solidFill>
                    <a:prstClr val="black"/>
                  </a:solidFill>
                </a:endParaRPr>
              </a:p>
            </p:txBody>
          </p:sp>
          <p:sp>
            <p:nvSpPr>
              <p:cNvPr id="80" name="文本框 20">
                <a:extLst>
                  <a:ext uri="{FF2B5EF4-FFF2-40B4-BE49-F238E27FC236}">
                    <a16:creationId xmlns:a16="http://schemas.microsoft.com/office/drawing/2014/main" id="{892A6CB2-8E97-43C9-B050-B53E6A327668}"/>
                  </a:ext>
                </a:extLst>
              </p:cNvPr>
              <p:cNvSpPr txBox="1">
                <a:spLocks noChangeArrowheads="1"/>
              </p:cNvSpPr>
              <p:nvPr>
                <p:custDataLst>
                  <p:tags r:id="rId26"/>
                </p:custDataLst>
              </p:nvPr>
            </p:nvSpPr>
            <p:spPr bwMode="auto">
              <a:xfrm>
                <a:off x="4599577" y="1648846"/>
                <a:ext cx="3989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Problem Description</a:t>
                </a:r>
                <a:endParaRPr lang="zh-CN" altLang="en-US" sz="2400" b="1" dirty="0">
                  <a:solidFill>
                    <a:schemeClr val="bg2">
                      <a:lumMod val="90000"/>
                    </a:schemeClr>
                  </a:solidFill>
                  <a:latin typeface="Times New Roman" panose="02020603050405020304" pitchFamily="18" charset="0"/>
                  <a:ea typeface="微软雅黑" panose="020B0503020204020204" charset="-122"/>
                </a:endParaRPr>
              </a:p>
            </p:txBody>
          </p:sp>
          <p:sp>
            <p:nvSpPr>
              <p:cNvPr id="81" name="矩形 80">
                <a:extLst>
                  <a:ext uri="{FF2B5EF4-FFF2-40B4-BE49-F238E27FC236}">
                    <a16:creationId xmlns:a16="http://schemas.microsoft.com/office/drawing/2014/main" id="{1DE279A7-AAF6-412E-85F4-DCBC5E38B09D}"/>
                  </a:ext>
                </a:extLst>
              </p:cNvPr>
              <p:cNvSpPr/>
              <p:nvPr>
                <p:custDataLst>
                  <p:tags r:id="rId27"/>
                </p:custDataLst>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82" name="直接连接符 81">
                <a:extLst>
                  <a:ext uri="{FF2B5EF4-FFF2-40B4-BE49-F238E27FC236}">
                    <a16:creationId xmlns:a16="http://schemas.microsoft.com/office/drawing/2014/main" id="{8E78F919-268B-42DC-8AC4-C19616C11FE4}"/>
                  </a:ext>
                </a:extLst>
              </p:cNvPr>
              <p:cNvCxnSpPr/>
              <p:nvPr>
                <p:custDataLst>
                  <p:tags r:id="rId28"/>
                </p:custDataLst>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76" name="组合 75">
              <a:extLst>
                <a:ext uri="{FF2B5EF4-FFF2-40B4-BE49-F238E27FC236}">
                  <a16:creationId xmlns:a16="http://schemas.microsoft.com/office/drawing/2014/main" id="{15C21C36-0FFF-46DF-8031-21A402A9E0E7}"/>
                </a:ext>
              </a:extLst>
            </p:cNvPr>
            <p:cNvGrpSpPr/>
            <p:nvPr/>
          </p:nvGrpSpPr>
          <p:grpSpPr>
            <a:xfrm>
              <a:off x="3281952" y="1484784"/>
              <a:ext cx="689642" cy="534987"/>
              <a:chOff x="3281952" y="1626760"/>
              <a:chExt cx="689642" cy="534987"/>
            </a:xfrm>
          </p:grpSpPr>
          <p:sp>
            <p:nvSpPr>
              <p:cNvPr id="77" name="矩形 76">
                <a:extLst>
                  <a:ext uri="{FF2B5EF4-FFF2-40B4-BE49-F238E27FC236}">
                    <a16:creationId xmlns:a16="http://schemas.microsoft.com/office/drawing/2014/main" id="{651F61DA-0BFF-413A-853C-342C301F4D9C}"/>
                  </a:ext>
                </a:extLst>
              </p:cNvPr>
              <p:cNvSpPr/>
              <p:nvPr>
                <p:custDataLst>
                  <p:tags r:id="rId23"/>
                </p:custDataLst>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78" name="文本框 18">
                <a:extLst>
                  <a:ext uri="{FF2B5EF4-FFF2-40B4-BE49-F238E27FC236}">
                    <a16:creationId xmlns:a16="http://schemas.microsoft.com/office/drawing/2014/main" id="{C8092928-AB26-4DF3-8F9B-2DBE704919ED}"/>
                  </a:ext>
                </a:extLst>
              </p:cNvPr>
              <p:cNvSpPr txBox="1">
                <a:spLocks noChangeArrowheads="1"/>
              </p:cNvSpPr>
              <p:nvPr>
                <p:custDataLst>
                  <p:tags r:id="rId24"/>
                </p:custDataLst>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01</a:t>
                </a:r>
                <a:endParaRPr lang="zh-CN" altLang="en-US" sz="2700" dirty="0">
                  <a:solidFill>
                    <a:schemeClr val="bg2">
                      <a:lumMod val="90000"/>
                    </a:schemeClr>
                  </a:solidFill>
                  <a:latin typeface="Impact" panose="020B0806030902050204" pitchFamily="34" charset="0"/>
                </a:endParaRPr>
              </a:p>
            </p:txBody>
          </p:sp>
        </p:grpSp>
      </p:grpSp>
      <p:grpSp>
        <p:nvGrpSpPr>
          <p:cNvPr id="83" name="组合 82">
            <a:extLst>
              <a:ext uri="{FF2B5EF4-FFF2-40B4-BE49-F238E27FC236}">
                <a16:creationId xmlns:a16="http://schemas.microsoft.com/office/drawing/2014/main" id="{A8300395-0A39-4501-B68A-8E29FA7D4F90}"/>
              </a:ext>
            </a:extLst>
          </p:cNvPr>
          <p:cNvGrpSpPr/>
          <p:nvPr>
            <p:custDataLst>
              <p:tags r:id="rId2"/>
            </p:custDataLst>
          </p:nvPr>
        </p:nvGrpSpPr>
        <p:grpSpPr>
          <a:xfrm>
            <a:off x="4503593" y="3688642"/>
            <a:ext cx="5372100" cy="534987"/>
            <a:chOff x="3261805" y="3188752"/>
            <a:chExt cx="5372100" cy="534987"/>
          </a:xfrm>
        </p:grpSpPr>
        <p:grpSp>
          <p:nvGrpSpPr>
            <p:cNvPr id="84" name="组合 83">
              <a:extLst>
                <a:ext uri="{FF2B5EF4-FFF2-40B4-BE49-F238E27FC236}">
                  <a16:creationId xmlns:a16="http://schemas.microsoft.com/office/drawing/2014/main" id="{B7C17D15-2E7E-449C-81CB-0BBB227347D1}"/>
                </a:ext>
              </a:extLst>
            </p:cNvPr>
            <p:cNvGrpSpPr/>
            <p:nvPr/>
          </p:nvGrpSpPr>
          <p:grpSpPr>
            <a:xfrm>
              <a:off x="3261805" y="3188752"/>
              <a:ext cx="689593" cy="534987"/>
              <a:chOff x="3261805" y="3188752"/>
              <a:chExt cx="689593" cy="534987"/>
            </a:xfrm>
          </p:grpSpPr>
          <p:sp>
            <p:nvSpPr>
              <p:cNvPr id="100" name="矩形 99">
                <a:extLst>
                  <a:ext uri="{FF2B5EF4-FFF2-40B4-BE49-F238E27FC236}">
                    <a16:creationId xmlns:a16="http://schemas.microsoft.com/office/drawing/2014/main" id="{2A7E907C-0CDF-4564-9333-1A24526BA182}"/>
                  </a:ext>
                </a:extLst>
              </p:cNvPr>
              <p:cNvSpPr/>
              <p:nvPr>
                <p:custDataLst>
                  <p:tags r:id="rId21"/>
                </p:custDataLst>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01" name="文本框 86">
                <a:extLst>
                  <a:ext uri="{FF2B5EF4-FFF2-40B4-BE49-F238E27FC236}">
                    <a16:creationId xmlns:a16="http://schemas.microsoft.com/office/drawing/2014/main" id="{EA342509-A657-478D-BC26-C4A279A271BA}"/>
                  </a:ext>
                </a:extLst>
              </p:cNvPr>
              <p:cNvSpPr txBox="1">
                <a:spLocks noChangeArrowheads="1"/>
              </p:cNvSpPr>
              <p:nvPr>
                <p:custDataLst>
                  <p:tags r:id="rId22"/>
                </p:custDataLst>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03</a:t>
                </a:r>
                <a:endParaRPr lang="zh-CN" altLang="en-US" sz="2700" dirty="0">
                  <a:solidFill>
                    <a:schemeClr val="bg2">
                      <a:lumMod val="90000"/>
                    </a:schemeClr>
                  </a:solidFill>
                  <a:latin typeface="Impact" panose="020B0806030902050204" pitchFamily="34" charset="0"/>
                </a:endParaRPr>
              </a:p>
            </p:txBody>
          </p:sp>
        </p:grpSp>
        <p:grpSp>
          <p:nvGrpSpPr>
            <p:cNvPr id="85" name="组合 84">
              <a:extLst>
                <a:ext uri="{FF2B5EF4-FFF2-40B4-BE49-F238E27FC236}">
                  <a16:creationId xmlns:a16="http://schemas.microsoft.com/office/drawing/2014/main" id="{12D48083-A106-4461-A163-D21D6F839D5A}"/>
                </a:ext>
              </a:extLst>
            </p:cNvPr>
            <p:cNvGrpSpPr/>
            <p:nvPr/>
          </p:nvGrpSpPr>
          <p:grpSpPr>
            <a:xfrm>
              <a:off x="3923792" y="3188752"/>
              <a:ext cx="4710113" cy="534987"/>
              <a:chOff x="3923792" y="3188752"/>
              <a:chExt cx="4710113" cy="534987"/>
            </a:xfrm>
          </p:grpSpPr>
          <p:sp>
            <p:nvSpPr>
              <p:cNvPr id="87" name="文本框 81">
                <a:extLst>
                  <a:ext uri="{FF2B5EF4-FFF2-40B4-BE49-F238E27FC236}">
                    <a16:creationId xmlns:a16="http://schemas.microsoft.com/office/drawing/2014/main" id="{A51022DC-A596-42FC-86E1-B4E6970B3FB3}"/>
                  </a:ext>
                </a:extLst>
              </p:cNvPr>
              <p:cNvSpPr txBox="1">
                <a:spLocks noChangeArrowheads="1"/>
              </p:cNvSpPr>
              <p:nvPr>
                <p:custDataLst>
                  <p:tags r:id="rId17"/>
                </p:custDataLst>
              </p:nvPr>
            </p:nvSpPr>
            <p:spPr bwMode="auto">
              <a:xfrm>
                <a:off x="4876292" y="3235107"/>
                <a:ext cx="339852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sym typeface="+mn-ea"/>
                  </a:rPr>
                  <a:t>Experiment Results</a:t>
                </a:r>
                <a:endParaRPr lang="en-US" altLang="zh-CN" sz="2400" b="1" dirty="0">
                  <a:solidFill>
                    <a:schemeClr val="bg2">
                      <a:lumMod val="90000"/>
                    </a:schemeClr>
                  </a:solidFill>
                  <a:latin typeface="Times New Roman" panose="02020603050405020304" pitchFamily="18" charset="0"/>
                  <a:ea typeface="微软雅黑" panose="020B0503020204020204" charset="-122"/>
                </a:endParaRPr>
              </a:p>
            </p:txBody>
          </p:sp>
          <p:sp>
            <p:nvSpPr>
              <p:cNvPr id="91" name="矩形 90">
                <a:extLst>
                  <a:ext uri="{FF2B5EF4-FFF2-40B4-BE49-F238E27FC236}">
                    <a16:creationId xmlns:a16="http://schemas.microsoft.com/office/drawing/2014/main" id="{82ECC155-BFBC-4A56-BC57-F53576A95C71}"/>
                  </a:ext>
                </a:extLst>
              </p:cNvPr>
              <p:cNvSpPr/>
              <p:nvPr>
                <p:custDataLst>
                  <p:tags r:id="rId18"/>
                </p:custDataLst>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95" name="直接连接符 94">
                <a:extLst>
                  <a:ext uri="{FF2B5EF4-FFF2-40B4-BE49-F238E27FC236}">
                    <a16:creationId xmlns:a16="http://schemas.microsoft.com/office/drawing/2014/main" id="{473BBAFE-1FFC-420B-9B16-08B4AB5DF28C}"/>
                  </a:ext>
                </a:extLst>
              </p:cNvPr>
              <p:cNvCxnSpPr/>
              <p:nvPr>
                <p:custDataLst>
                  <p:tags r:id="rId19"/>
                </p:custDataLst>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9" name="Freeform 71">
                <a:extLst>
                  <a:ext uri="{FF2B5EF4-FFF2-40B4-BE49-F238E27FC236}">
                    <a16:creationId xmlns:a16="http://schemas.microsoft.com/office/drawing/2014/main" id="{636C5C65-C70F-491E-A7C2-F6BE3CE647D2}"/>
                  </a:ext>
                </a:extLst>
              </p:cNvPr>
              <p:cNvSpPr>
                <a:spLocks noEditPoints="1"/>
              </p:cNvSpPr>
              <p:nvPr>
                <p:custDataLst>
                  <p:tags r:id="rId20"/>
                </p:custDataLst>
              </p:nvPr>
            </p:nvSpPr>
            <p:spPr bwMode="auto">
              <a:xfrm>
                <a:off x="4038092" y="3253839"/>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chemeClr val="bg2">
                  <a:lumMod val="90000"/>
                </a:schemeClr>
              </a:solidFill>
              <a:ln>
                <a:noFill/>
              </a:ln>
            </p:spPr>
            <p:txBody>
              <a:bodyPr/>
              <a:lstStyle/>
              <a:p>
                <a:pPr>
                  <a:defRPr/>
                </a:pPr>
                <a:endParaRPr lang="zh-CN" altLang="en-US" b="1">
                  <a:solidFill>
                    <a:prstClr val="black"/>
                  </a:solidFill>
                </a:endParaRPr>
              </a:p>
            </p:txBody>
          </p:sp>
        </p:grpSp>
      </p:grpSp>
      <p:grpSp>
        <p:nvGrpSpPr>
          <p:cNvPr id="102" name="组合 101">
            <a:extLst>
              <a:ext uri="{FF2B5EF4-FFF2-40B4-BE49-F238E27FC236}">
                <a16:creationId xmlns:a16="http://schemas.microsoft.com/office/drawing/2014/main" id="{BE0A1940-40B4-43B8-9259-555C01927DFF}"/>
              </a:ext>
            </a:extLst>
          </p:cNvPr>
          <p:cNvGrpSpPr/>
          <p:nvPr>
            <p:custDataLst>
              <p:tags r:id="rId3"/>
            </p:custDataLst>
          </p:nvPr>
        </p:nvGrpSpPr>
        <p:grpSpPr>
          <a:xfrm>
            <a:off x="4503593" y="4509001"/>
            <a:ext cx="5372100" cy="534987"/>
            <a:chOff x="3261805" y="4046141"/>
            <a:chExt cx="5372100" cy="534987"/>
          </a:xfrm>
        </p:grpSpPr>
        <p:grpSp>
          <p:nvGrpSpPr>
            <p:cNvPr id="103" name="组合 102">
              <a:extLst>
                <a:ext uri="{FF2B5EF4-FFF2-40B4-BE49-F238E27FC236}">
                  <a16:creationId xmlns:a16="http://schemas.microsoft.com/office/drawing/2014/main" id="{870C656E-BC98-41E1-BFF4-703BC82E4242}"/>
                </a:ext>
              </a:extLst>
            </p:cNvPr>
            <p:cNvGrpSpPr/>
            <p:nvPr/>
          </p:nvGrpSpPr>
          <p:grpSpPr>
            <a:xfrm>
              <a:off x="3261805" y="4046141"/>
              <a:ext cx="689447" cy="534987"/>
              <a:chOff x="3261805" y="3969748"/>
              <a:chExt cx="689447" cy="534987"/>
            </a:xfrm>
          </p:grpSpPr>
          <p:sp>
            <p:nvSpPr>
              <p:cNvPr id="109" name="矩形 108">
                <a:extLst>
                  <a:ext uri="{FF2B5EF4-FFF2-40B4-BE49-F238E27FC236}">
                    <a16:creationId xmlns:a16="http://schemas.microsoft.com/office/drawing/2014/main" id="{50559FF8-EF6D-4589-AC37-434FD4281CF1}"/>
                  </a:ext>
                </a:extLst>
              </p:cNvPr>
              <p:cNvSpPr/>
              <p:nvPr>
                <p:custDataLst>
                  <p:tags r:id="rId15"/>
                </p:custDataLst>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10" name="文本框 131">
                <a:extLst>
                  <a:ext uri="{FF2B5EF4-FFF2-40B4-BE49-F238E27FC236}">
                    <a16:creationId xmlns:a16="http://schemas.microsoft.com/office/drawing/2014/main" id="{DDAD54D4-58CB-49EF-AF8C-E433E9F4E6C4}"/>
                  </a:ext>
                </a:extLst>
              </p:cNvPr>
              <p:cNvSpPr txBox="1">
                <a:spLocks noChangeArrowheads="1"/>
              </p:cNvSpPr>
              <p:nvPr>
                <p:custDataLst>
                  <p:tags r:id="rId16"/>
                </p:custDataLst>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04</a:t>
                </a:r>
                <a:endParaRPr lang="zh-CN" altLang="en-US" sz="2700" dirty="0">
                  <a:solidFill>
                    <a:schemeClr val="bg2">
                      <a:lumMod val="90000"/>
                    </a:schemeClr>
                  </a:solidFill>
                  <a:latin typeface="Impact" panose="020B0806030902050204" pitchFamily="34" charset="0"/>
                </a:endParaRPr>
              </a:p>
            </p:txBody>
          </p:sp>
        </p:grpSp>
        <p:grpSp>
          <p:nvGrpSpPr>
            <p:cNvPr id="104" name="组合 103">
              <a:extLst>
                <a:ext uri="{FF2B5EF4-FFF2-40B4-BE49-F238E27FC236}">
                  <a16:creationId xmlns:a16="http://schemas.microsoft.com/office/drawing/2014/main" id="{33E0C7FE-5B6D-4052-AC17-FF35271D8E2E}"/>
                </a:ext>
              </a:extLst>
            </p:cNvPr>
            <p:cNvGrpSpPr/>
            <p:nvPr/>
          </p:nvGrpSpPr>
          <p:grpSpPr>
            <a:xfrm>
              <a:off x="3923792" y="4046141"/>
              <a:ext cx="4710113" cy="534987"/>
              <a:chOff x="3923792" y="3969748"/>
              <a:chExt cx="4710113" cy="534987"/>
            </a:xfrm>
          </p:grpSpPr>
          <p:sp>
            <p:nvSpPr>
              <p:cNvPr id="105" name="文本框 126">
                <a:extLst>
                  <a:ext uri="{FF2B5EF4-FFF2-40B4-BE49-F238E27FC236}">
                    <a16:creationId xmlns:a16="http://schemas.microsoft.com/office/drawing/2014/main" id="{1917348A-A97A-41CF-8B97-6F1FBDE168D7}"/>
                  </a:ext>
                </a:extLst>
              </p:cNvPr>
              <p:cNvSpPr txBox="1">
                <a:spLocks noChangeArrowheads="1"/>
              </p:cNvSpPr>
              <p:nvPr>
                <p:custDataLst>
                  <p:tags r:id="rId11"/>
                </p:custDataLst>
              </p:nvPr>
            </p:nvSpPr>
            <p:spPr bwMode="auto">
              <a:xfrm>
                <a:off x="4571492" y="4002700"/>
                <a:ext cx="40417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Conclusion</a:t>
                </a:r>
              </a:p>
            </p:txBody>
          </p:sp>
          <p:sp>
            <p:nvSpPr>
              <p:cNvPr id="106" name="矩形 105">
                <a:extLst>
                  <a:ext uri="{FF2B5EF4-FFF2-40B4-BE49-F238E27FC236}">
                    <a16:creationId xmlns:a16="http://schemas.microsoft.com/office/drawing/2014/main" id="{7A19C96F-CB9C-4360-A744-B9A1FBC65DAD}"/>
                  </a:ext>
                </a:extLst>
              </p:cNvPr>
              <p:cNvSpPr/>
              <p:nvPr>
                <p:custDataLst>
                  <p:tags r:id="rId12"/>
                </p:custDataLst>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107" name="直接连接符 106">
                <a:extLst>
                  <a:ext uri="{FF2B5EF4-FFF2-40B4-BE49-F238E27FC236}">
                    <a16:creationId xmlns:a16="http://schemas.microsoft.com/office/drawing/2014/main" id="{3255BE2A-76F0-4721-BA27-235057F4C560}"/>
                  </a:ext>
                </a:extLst>
              </p:cNvPr>
              <p:cNvCxnSpPr/>
              <p:nvPr>
                <p:custDataLst>
                  <p:tags r:id="rId13"/>
                </p:custDataLst>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08" name="Freeform 306">
                <a:extLst>
                  <a:ext uri="{FF2B5EF4-FFF2-40B4-BE49-F238E27FC236}">
                    <a16:creationId xmlns:a16="http://schemas.microsoft.com/office/drawing/2014/main" id="{8EBDBB50-E3C9-4548-B7D9-5CD78C2A69A2}"/>
                  </a:ext>
                </a:extLst>
              </p:cNvPr>
              <p:cNvSpPr>
                <a:spLocks noEditPoints="1"/>
              </p:cNvSpPr>
              <p:nvPr>
                <p:custDataLst>
                  <p:tags r:id="rId14"/>
                </p:custDataLst>
              </p:nvPr>
            </p:nvSpPr>
            <p:spPr bwMode="auto">
              <a:xfrm>
                <a:off x="4061905" y="4028951"/>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chemeClr val="bg2">
                  <a:lumMod val="90000"/>
                </a:schemeClr>
              </a:solidFill>
              <a:ln>
                <a:noFill/>
              </a:ln>
            </p:spPr>
            <p:txBody>
              <a:bodyPr/>
              <a:lstStyle/>
              <a:p>
                <a:pPr>
                  <a:defRPr/>
                </a:pPr>
                <a:endParaRPr lang="zh-CN" altLang="en-US" b="1">
                  <a:solidFill>
                    <a:prstClr val="black"/>
                  </a:solidFill>
                </a:endParaRPr>
              </a:p>
            </p:txBody>
          </p:sp>
        </p:grpSp>
      </p:grpSp>
      <p:grpSp>
        <p:nvGrpSpPr>
          <p:cNvPr id="111" name="组合 110">
            <a:extLst>
              <a:ext uri="{FF2B5EF4-FFF2-40B4-BE49-F238E27FC236}">
                <a16:creationId xmlns:a16="http://schemas.microsoft.com/office/drawing/2014/main" id="{6E899286-7F20-47E1-B2ED-E8E0B141682A}"/>
              </a:ext>
            </a:extLst>
          </p:cNvPr>
          <p:cNvGrpSpPr/>
          <p:nvPr>
            <p:custDataLst>
              <p:tags r:id="rId4"/>
            </p:custDataLst>
          </p:nvPr>
        </p:nvGrpSpPr>
        <p:grpSpPr>
          <a:xfrm>
            <a:off x="4517645" y="2868283"/>
            <a:ext cx="5370513" cy="534987"/>
            <a:chOff x="3275856" y="2348880"/>
            <a:chExt cx="5370513" cy="534987"/>
          </a:xfrm>
        </p:grpSpPr>
        <p:grpSp>
          <p:nvGrpSpPr>
            <p:cNvPr id="112" name="组合 111">
              <a:extLst>
                <a:ext uri="{FF2B5EF4-FFF2-40B4-BE49-F238E27FC236}">
                  <a16:creationId xmlns:a16="http://schemas.microsoft.com/office/drawing/2014/main" id="{4BA6BC5C-558D-4F80-BA72-FB2367AE0038}"/>
                </a:ext>
              </a:extLst>
            </p:cNvPr>
            <p:cNvGrpSpPr/>
            <p:nvPr/>
          </p:nvGrpSpPr>
          <p:grpSpPr>
            <a:xfrm>
              <a:off x="3275856" y="2348880"/>
              <a:ext cx="689474" cy="534987"/>
              <a:chOff x="3275856" y="2407756"/>
              <a:chExt cx="689474" cy="534987"/>
            </a:xfrm>
          </p:grpSpPr>
          <p:sp>
            <p:nvSpPr>
              <p:cNvPr id="118" name="矩形 117">
                <a:extLst>
                  <a:ext uri="{FF2B5EF4-FFF2-40B4-BE49-F238E27FC236}">
                    <a16:creationId xmlns:a16="http://schemas.microsoft.com/office/drawing/2014/main" id="{6D94F133-FE71-4B2B-8E63-712AE608DDD1}"/>
                  </a:ext>
                </a:extLst>
              </p:cNvPr>
              <p:cNvSpPr/>
              <p:nvPr>
                <p:custDataLst>
                  <p:tags r:id="rId9"/>
                </p:custDataLst>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19" name="文本框 78">
                <a:extLst>
                  <a:ext uri="{FF2B5EF4-FFF2-40B4-BE49-F238E27FC236}">
                    <a16:creationId xmlns:a16="http://schemas.microsoft.com/office/drawing/2014/main" id="{2097678B-7C73-41B0-AED2-2C55AF0CDC1B}"/>
                  </a:ext>
                </a:extLst>
              </p:cNvPr>
              <p:cNvSpPr txBox="1">
                <a:spLocks noChangeArrowheads="1"/>
              </p:cNvSpPr>
              <p:nvPr>
                <p:custDataLst>
                  <p:tags r:id="rId10"/>
                </p:custDataLst>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02</a:t>
                </a:r>
                <a:endParaRPr lang="zh-CN" altLang="en-US" sz="2700" dirty="0">
                  <a:solidFill>
                    <a:srgbClr val="044875"/>
                  </a:solidFill>
                  <a:latin typeface="Impact" panose="020B0806030902050204" pitchFamily="34" charset="0"/>
                </a:endParaRPr>
              </a:p>
            </p:txBody>
          </p:sp>
        </p:grpSp>
        <p:grpSp>
          <p:nvGrpSpPr>
            <p:cNvPr id="113" name="组合 112">
              <a:extLst>
                <a:ext uri="{FF2B5EF4-FFF2-40B4-BE49-F238E27FC236}">
                  <a16:creationId xmlns:a16="http://schemas.microsoft.com/office/drawing/2014/main" id="{6BAECBA3-AC93-47BC-A5F5-05BA922182E2}"/>
                </a:ext>
              </a:extLst>
            </p:cNvPr>
            <p:cNvGrpSpPr/>
            <p:nvPr/>
          </p:nvGrpSpPr>
          <p:grpSpPr>
            <a:xfrm>
              <a:off x="3937844" y="2348880"/>
              <a:ext cx="4708525" cy="534987"/>
              <a:chOff x="3937844" y="2407756"/>
              <a:chExt cx="4708525" cy="534987"/>
            </a:xfrm>
          </p:grpSpPr>
          <p:sp>
            <p:nvSpPr>
              <p:cNvPr id="114" name="文本框 73">
                <a:extLst>
                  <a:ext uri="{FF2B5EF4-FFF2-40B4-BE49-F238E27FC236}">
                    <a16:creationId xmlns:a16="http://schemas.microsoft.com/office/drawing/2014/main" id="{807ADF67-B2F6-42E0-87AA-E99944F224EF}"/>
                  </a:ext>
                </a:extLst>
              </p:cNvPr>
              <p:cNvSpPr txBox="1">
                <a:spLocks noChangeArrowheads="1"/>
              </p:cNvSpPr>
              <p:nvPr>
                <p:custDataLst>
                  <p:tags r:id="rId5"/>
                </p:custDataLst>
              </p:nvPr>
            </p:nvSpPr>
            <p:spPr bwMode="auto">
              <a:xfrm>
                <a:off x="5326034" y="2449079"/>
                <a:ext cx="2499719"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sym typeface="+mn-ea"/>
                  </a:rPr>
                  <a:t>Method Design</a:t>
                </a:r>
                <a:endParaRPr lang="en-US" altLang="zh-CN" sz="2400" b="1" dirty="0">
                  <a:solidFill>
                    <a:srgbClr val="044875"/>
                  </a:solidFill>
                  <a:latin typeface="Times New Roman" panose="02020603050405020304" pitchFamily="18" charset="0"/>
                  <a:ea typeface="微软雅黑" panose="020B0503020204020204" charset="-122"/>
                </a:endParaRPr>
              </a:p>
            </p:txBody>
          </p:sp>
          <p:sp>
            <p:nvSpPr>
              <p:cNvPr id="115" name="矩形 114">
                <a:extLst>
                  <a:ext uri="{FF2B5EF4-FFF2-40B4-BE49-F238E27FC236}">
                    <a16:creationId xmlns:a16="http://schemas.microsoft.com/office/drawing/2014/main" id="{6F07D3AE-A3BD-4239-AEB2-2D8959570AA0}"/>
                  </a:ext>
                </a:extLst>
              </p:cNvPr>
              <p:cNvSpPr/>
              <p:nvPr>
                <p:custDataLst>
                  <p:tags r:id="rId6"/>
                </p:custDataLst>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116" name="直接连接符 115">
                <a:extLst>
                  <a:ext uri="{FF2B5EF4-FFF2-40B4-BE49-F238E27FC236}">
                    <a16:creationId xmlns:a16="http://schemas.microsoft.com/office/drawing/2014/main" id="{AAF168DC-43E6-475A-BEA6-4452F6305AEB}"/>
                  </a:ext>
                </a:extLst>
              </p:cNvPr>
              <p:cNvCxnSpPr/>
              <p:nvPr>
                <p:custDataLst>
                  <p:tags r:id="rId7"/>
                </p:custDataLst>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17" name="Freeform 30">
                <a:extLst>
                  <a:ext uri="{FF2B5EF4-FFF2-40B4-BE49-F238E27FC236}">
                    <a16:creationId xmlns:a16="http://schemas.microsoft.com/office/drawing/2014/main" id="{89B56431-8D96-4FED-B784-B50002B0C8EB}"/>
                  </a:ext>
                </a:extLst>
              </p:cNvPr>
              <p:cNvSpPr>
                <a:spLocks noEditPoints="1"/>
              </p:cNvSpPr>
              <p:nvPr>
                <p:custDataLst>
                  <p:tags r:id="rId8"/>
                </p:custDataLst>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rgbClr val="044875"/>
              </a:solidFill>
              <a:ln>
                <a:noFill/>
              </a:ln>
            </p:spPr>
            <p:txBody>
              <a:bodyPr/>
              <a:lstStyle/>
              <a:p>
                <a:pPr>
                  <a:defRPr/>
                </a:pPr>
                <a:endParaRPr lang="zh-CN" altLang="en-US" b="1" dirty="0">
                  <a:solidFill>
                    <a:prstClr val="black"/>
                  </a:solidFill>
                </a:endParaRPr>
              </a:p>
            </p:txBody>
          </p:sp>
        </p:grpSp>
      </p:grpSp>
    </p:spTree>
    <p:extLst>
      <p:ext uri="{BB962C8B-B14F-4D97-AF65-F5344CB8AC3E}">
        <p14:creationId xmlns:p14="http://schemas.microsoft.com/office/powerpoint/2010/main" val="2958202537"/>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59BD8300-F225-A68A-4A9C-C4FBA97243F9}"/>
              </a:ext>
            </a:extLst>
          </p:cNvPr>
          <p:cNvGrpSpPr/>
          <p:nvPr/>
        </p:nvGrpSpPr>
        <p:grpSpPr>
          <a:xfrm>
            <a:off x="-1" y="6553200"/>
            <a:ext cx="12192001" cy="304800"/>
            <a:chOff x="0" y="6569404"/>
            <a:chExt cx="9144000" cy="288000"/>
          </a:xfrm>
        </p:grpSpPr>
        <p:sp>
          <p:nvSpPr>
            <p:cNvPr id="5" name="矩形 4">
              <a:extLst>
                <a:ext uri="{FF2B5EF4-FFF2-40B4-BE49-F238E27FC236}">
                  <a16:creationId xmlns:a16="http://schemas.microsoft.com/office/drawing/2014/main" id="{256434C4-901B-ECC5-F8AE-5DFAABD495D9}"/>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6" name="矩形 5">
              <a:extLst>
                <a:ext uri="{FF2B5EF4-FFF2-40B4-BE49-F238E27FC236}">
                  <a16:creationId xmlns:a16="http://schemas.microsoft.com/office/drawing/2014/main" id="{7A4A9C2A-ED34-7200-FA40-851759E3F026}"/>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2" name="灯片编号占位符 5">
            <a:extLst>
              <a:ext uri="{FF2B5EF4-FFF2-40B4-BE49-F238E27FC236}">
                <a16:creationId xmlns:a16="http://schemas.microsoft.com/office/drawing/2014/main" id="{E314B649-6685-B4BF-A82A-F27D7A2347AE}"/>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23</a:t>
            </a:fld>
            <a:endParaRPr lang="zh-HK" altLang="en-US" sz="1600" dirty="0">
              <a:solidFill>
                <a:schemeClr val="bg1"/>
              </a:solidFill>
            </a:endParaRPr>
          </a:p>
        </p:txBody>
      </p:sp>
      <p:sp>
        <p:nvSpPr>
          <p:cNvPr id="27" name="矩形 26">
            <a:extLst>
              <a:ext uri="{FF2B5EF4-FFF2-40B4-BE49-F238E27FC236}">
                <a16:creationId xmlns:a16="http://schemas.microsoft.com/office/drawing/2014/main" id="{A019A076-58F9-6792-D07F-B85162D97DEB}"/>
              </a:ext>
            </a:extLst>
          </p:cNvPr>
          <p:cNvSpPr/>
          <p:nvPr/>
        </p:nvSpPr>
        <p:spPr>
          <a:xfrm>
            <a:off x="-1" y="1"/>
            <a:ext cx="12174172"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28" name="文本框 27">
            <a:extLst>
              <a:ext uri="{FF2B5EF4-FFF2-40B4-BE49-F238E27FC236}">
                <a16:creationId xmlns:a16="http://schemas.microsoft.com/office/drawing/2014/main" id="{2EE7D4ED-8157-687B-E962-F00FAAB3FCFE}"/>
              </a:ext>
            </a:extLst>
          </p:cNvPr>
          <p:cNvSpPr txBox="1"/>
          <p:nvPr/>
        </p:nvSpPr>
        <p:spPr>
          <a:xfrm>
            <a:off x="21488" y="55940"/>
            <a:ext cx="6539897"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a:t>
            </a:r>
          </a:p>
        </p:txBody>
      </p:sp>
      <p:pic>
        <p:nvPicPr>
          <p:cNvPr id="14" name="图片 13">
            <a:extLst>
              <a:ext uri="{FF2B5EF4-FFF2-40B4-BE49-F238E27FC236}">
                <a16:creationId xmlns:a16="http://schemas.microsoft.com/office/drawing/2014/main" id="{3D35A4FE-2D68-081B-9F2E-15CD1C468373}"/>
              </a:ext>
            </a:extLst>
          </p:cNvPr>
          <p:cNvPicPr>
            <a:picLocks noChangeAspect="1"/>
          </p:cNvPicPr>
          <p:nvPr/>
        </p:nvPicPr>
        <p:blipFill>
          <a:blip r:embed="rId3"/>
          <a:stretch>
            <a:fillRect/>
          </a:stretch>
        </p:blipFill>
        <p:spPr>
          <a:xfrm>
            <a:off x="2679982" y="1101519"/>
            <a:ext cx="6814205" cy="5040000"/>
          </a:xfrm>
          <a:prstGeom prst="rect">
            <a:avLst/>
          </a:prstGeom>
        </p:spPr>
      </p:pic>
    </p:spTree>
    <p:extLst>
      <p:ext uri="{BB962C8B-B14F-4D97-AF65-F5344CB8AC3E}">
        <p14:creationId xmlns:p14="http://schemas.microsoft.com/office/powerpoint/2010/main" val="1008478675"/>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65DC24-2B88-1525-4FB6-CC81C71DD016}"/>
            </a:ext>
          </a:extLst>
        </p:cNvPr>
        <p:cNvGrpSpPr/>
        <p:nvPr/>
      </p:nvGrpSpPr>
      <p:grpSpPr>
        <a:xfrm>
          <a:off x="0" y="0"/>
          <a:ext cx="0" cy="0"/>
          <a:chOff x="0" y="0"/>
          <a:chExt cx="0" cy="0"/>
        </a:xfrm>
      </p:grpSpPr>
      <p:grpSp>
        <p:nvGrpSpPr>
          <p:cNvPr id="4" name="组合 3">
            <a:extLst>
              <a:ext uri="{FF2B5EF4-FFF2-40B4-BE49-F238E27FC236}">
                <a16:creationId xmlns:a16="http://schemas.microsoft.com/office/drawing/2014/main" id="{5018A578-2175-ABFC-1E29-ECDA6BEA1900}"/>
              </a:ext>
            </a:extLst>
          </p:cNvPr>
          <p:cNvGrpSpPr/>
          <p:nvPr/>
        </p:nvGrpSpPr>
        <p:grpSpPr>
          <a:xfrm>
            <a:off x="-1" y="6553200"/>
            <a:ext cx="12192001" cy="304800"/>
            <a:chOff x="0" y="6569404"/>
            <a:chExt cx="9144000" cy="288000"/>
          </a:xfrm>
        </p:grpSpPr>
        <p:sp>
          <p:nvSpPr>
            <p:cNvPr id="5" name="矩形 4">
              <a:extLst>
                <a:ext uri="{FF2B5EF4-FFF2-40B4-BE49-F238E27FC236}">
                  <a16:creationId xmlns:a16="http://schemas.microsoft.com/office/drawing/2014/main" id="{C9026305-FDB5-B6A2-638C-973EA5644EAA}"/>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6" name="矩形 5">
              <a:extLst>
                <a:ext uri="{FF2B5EF4-FFF2-40B4-BE49-F238E27FC236}">
                  <a16:creationId xmlns:a16="http://schemas.microsoft.com/office/drawing/2014/main" id="{E6CEC5E0-69D6-389B-238B-163FA4D6196A}"/>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2" name="灯片编号占位符 5">
            <a:extLst>
              <a:ext uri="{FF2B5EF4-FFF2-40B4-BE49-F238E27FC236}">
                <a16:creationId xmlns:a16="http://schemas.microsoft.com/office/drawing/2014/main" id="{772EF438-6120-69F5-9A95-B0B44D4CDAA6}"/>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24</a:t>
            </a:fld>
            <a:endParaRPr lang="zh-HK" altLang="en-US" sz="1600" dirty="0">
              <a:solidFill>
                <a:schemeClr val="bg1"/>
              </a:solidFill>
            </a:endParaRPr>
          </a:p>
        </p:txBody>
      </p:sp>
      <p:sp>
        <p:nvSpPr>
          <p:cNvPr id="27" name="矩形 26">
            <a:extLst>
              <a:ext uri="{FF2B5EF4-FFF2-40B4-BE49-F238E27FC236}">
                <a16:creationId xmlns:a16="http://schemas.microsoft.com/office/drawing/2014/main" id="{3113C8CE-4E71-6FC0-11E4-67520EFDAA1C}"/>
              </a:ext>
            </a:extLst>
          </p:cNvPr>
          <p:cNvSpPr/>
          <p:nvPr/>
        </p:nvSpPr>
        <p:spPr>
          <a:xfrm>
            <a:off x="-1" y="1"/>
            <a:ext cx="12174172"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28" name="文本框 27">
            <a:extLst>
              <a:ext uri="{FF2B5EF4-FFF2-40B4-BE49-F238E27FC236}">
                <a16:creationId xmlns:a16="http://schemas.microsoft.com/office/drawing/2014/main" id="{057A2FBF-0DE2-F9A8-E569-95786D595379}"/>
              </a:ext>
            </a:extLst>
          </p:cNvPr>
          <p:cNvSpPr txBox="1"/>
          <p:nvPr/>
        </p:nvSpPr>
        <p:spPr>
          <a:xfrm>
            <a:off x="21488" y="55940"/>
            <a:ext cx="9962512"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a:t>
            </a:r>
            <a:r>
              <a:rPr lang="en-US" altLang="zh-CN" sz="2400" b="1" dirty="0">
                <a:solidFill>
                  <a:schemeClr val="accent4">
                    <a:lumMod val="40000"/>
                    <a:lumOff val="60000"/>
                  </a:schemeClr>
                </a:solidFill>
                <a:latin typeface="Times New Roman" panose="02020603050405020304" pitchFamily="18" charset="0"/>
                <a:cs typeface="Times New Roman" panose="02020603050405020304" pitchFamily="18" charset="0"/>
              </a:rPr>
              <a:t>Multibranch Learning</a:t>
            </a:r>
          </a:p>
        </p:txBody>
      </p:sp>
      <p:pic>
        <p:nvPicPr>
          <p:cNvPr id="13" name="图片 12">
            <a:extLst>
              <a:ext uri="{FF2B5EF4-FFF2-40B4-BE49-F238E27FC236}">
                <a16:creationId xmlns:a16="http://schemas.microsoft.com/office/drawing/2014/main" id="{1B59B385-8DD8-7EB2-8B25-12620C485CE2}"/>
              </a:ext>
            </a:extLst>
          </p:cNvPr>
          <p:cNvPicPr>
            <a:picLocks noChangeAspect="1"/>
          </p:cNvPicPr>
          <p:nvPr/>
        </p:nvPicPr>
        <p:blipFill>
          <a:blip r:embed="rId3"/>
          <a:stretch>
            <a:fillRect/>
          </a:stretch>
        </p:blipFill>
        <p:spPr>
          <a:xfrm>
            <a:off x="2243020" y="765000"/>
            <a:ext cx="6406777" cy="1800000"/>
          </a:xfrm>
          <a:prstGeom prst="rect">
            <a:avLst/>
          </a:prstGeom>
        </p:spPr>
      </p:pic>
      <p:pic>
        <p:nvPicPr>
          <p:cNvPr id="3" name="图片 2">
            <a:extLst>
              <a:ext uri="{FF2B5EF4-FFF2-40B4-BE49-F238E27FC236}">
                <a16:creationId xmlns:a16="http://schemas.microsoft.com/office/drawing/2014/main" id="{E4D4CB5E-2AE7-3269-27AE-1042736FDD63}"/>
              </a:ext>
            </a:extLst>
          </p:cNvPr>
          <p:cNvPicPr>
            <a:picLocks noChangeAspect="1"/>
          </p:cNvPicPr>
          <p:nvPr/>
        </p:nvPicPr>
        <p:blipFill>
          <a:blip r:embed="rId4"/>
          <a:stretch>
            <a:fillRect/>
          </a:stretch>
        </p:blipFill>
        <p:spPr>
          <a:xfrm>
            <a:off x="264000" y="2781000"/>
            <a:ext cx="5153057" cy="1440000"/>
          </a:xfrm>
          <a:prstGeom prst="rect">
            <a:avLst/>
          </a:prstGeom>
        </p:spPr>
      </p:pic>
      <p:pic>
        <p:nvPicPr>
          <p:cNvPr id="7" name="图片 6">
            <a:extLst>
              <a:ext uri="{FF2B5EF4-FFF2-40B4-BE49-F238E27FC236}">
                <a16:creationId xmlns:a16="http://schemas.microsoft.com/office/drawing/2014/main" id="{2CB63999-84C5-AA86-413E-BA7EF3546658}"/>
              </a:ext>
            </a:extLst>
          </p:cNvPr>
          <p:cNvPicPr>
            <a:picLocks noChangeAspect="1"/>
          </p:cNvPicPr>
          <p:nvPr/>
        </p:nvPicPr>
        <p:blipFill>
          <a:blip r:embed="rId5"/>
          <a:stretch>
            <a:fillRect/>
          </a:stretch>
        </p:blipFill>
        <p:spPr>
          <a:xfrm>
            <a:off x="264000" y="4265997"/>
            <a:ext cx="5151600" cy="2167813"/>
          </a:xfrm>
          <a:prstGeom prst="rect">
            <a:avLst/>
          </a:prstGeom>
        </p:spPr>
      </p:pic>
      <p:pic>
        <p:nvPicPr>
          <p:cNvPr id="8" name="图片 7">
            <a:extLst>
              <a:ext uri="{FF2B5EF4-FFF2-40B4-BE49-F238E27FC236}">
                <a16:creationId xmlns:a16="http://schemas.microsoft.com/office/drawing/2014/main" id="{0AD3785D-B440-0A1B-6FC5-698E9B7A2B83}"/>
              </a:ext>
            </a:extLst>
          </p:cNvPr>
          <p:cNvPicPr>
            <a:picLocks noChangeAspect="1"/>
          </p:cNvPicPr>
          <p:nvPr/>
        </p:nvPicPr>
        <p:blipFill>
          <a:blip r:embed="rId6"/>
          <a:stretch>
            <a:fillRect/>
          </a:stretch>
        </p:blipFill>
        <p:spPr>
          <a:xfrm>
            <a:off x="6073997" y="2087802"/>
            <a:ext cx="5151600" cy="1928798"/>
          </a:xfrm>
          <a:prstGeom prst="rect">
            <a:avLst/>
          </a:prstGeom>
        </p:spPr>
      </p:pic>
      <p:pic>
        <p:nvPicPr>
          <p:cNvPr id="9" name="图片 8">
            <a:extLst>
              <a:ext uri="{FF2B5EF4-FFF2-40B4-BE49-F238E27FC236}">
                <a16:creationId xmlns:a16="http://schemas.microsoft.com/office/drawing/2014/main" id="{21E0365B-24D0-9C76-C0F1-1079396FF027}"/>
              </a:ext>
            </a:extLst>
          </p:cNvPr>
          <p:cNvPicPr>
            <a:picLocks noChangeAspect="1"/>
          </p:cNvPicPr>
          <p:nvPr/>
        </p:nvPicPr>
        <p:blipFill>
          <a:blip r:embed="rId7"/>
          <a:stretch>
            <a:fillRect/>
          </a:stretch>
        </p:blipFill>
        <p:spPr>
          <a:xfrm>
            <a:off x="6073997" y="4079440"/>
            <a:ext cx="5151600" cy="2347108"/>
          </a:xfrm>
          <a:prstGeom prst="rect">
            <a:avLst/>
          </a:prstGeom>
        </p:spPr>
      </p:pic>
      <mc:AlternateContent xmlns:mc="http://schemas.openxmlformats.org/markup-compatibility/2006">
        <mc:Choice xmlns:p14="http://schemas.microsoft.com/office/powerpoint/2010/main" Requires="p14">
          <p:contentPart p14:bwMode="auto" r:id="rId8">
            <p14:nvContentPartPr>
              <p14:cNvPr id="11" name="墨迹 10">
                <a:extLst>
                  <a:ext uri="{FF2B5EF4-FFF2-40B4-BE49-F238E27FC236}">
                    <a16:creationId xmlns:a16="http://schemas.microsoft.com/office/drawing/2014/main" id="{A7BEB646-9C1A-C453-3C2A-F8051B5E838D}"/>
                  </a:ext>
                </a:extLst>
              </p14:cNvPr>
              <p14:cNvContentPartPr/>
              <p14:nvPr/>
            </p14:nvContentPartPr>
            <p14:xfrm>
              <a:off x="7346681" y="3851665"/>
              <a:ext cx="2599560" cy="75240"/>
            </p14:xfrm>
          </p:contentPart>
        </mc:Choice>
        <mc:Fallback>
          <p:pic>
            <p:nvPicPr>
              <p:cNvPr id="11" name="墨迹 10">
                <a:extLst>
                  <a:ext uri="{FF2B5EF4-FFF2-40B4-BE49-F238E27FC236}">
                    <a16:creationId xmlns:a16="http://schemas.microsoft.com/office/drawing/2014/main" id="{A7BEB646-9C1A-C453-3C2A-F8051B5E838D}"/>
                  </a:ext>
                </a:extLst>
              </p:cNvPr>
              <p:cNvPicPr/>
              <p:nvPr/>
            </p:nvPicPr>
            <p:blipFill>
              <a:blip r:embed="rId9"/>
              <a:stretch>
                <a:fillRect/>
              </a:stretch>
            </p:blipFill>
            <p:spPr>
              <a:xfrm>
                <a:off x="7292681" y="3743665"/>
                <a:ext cx="2707200" cy="290880"/>
              </a:xfrm>
              <a:prstGeom prst="rect">
                <a:avLst/>
              </a:prstGeom>
            </p:spPr>
          </p:pic>
        </mc:Fallback>
      </mc:AlternateContent>
      <p:pic>
        <p:nvPicPr>
          <p:cNvPr id="14" name="图片 13">
            <a:extLst>
              <a:ext uri="{FF2B5EF4-FFF2-40B4-BE49-F238E27FC236}">
                <a16:creationId xmlns:a16="http://schemas.microsoft.com/office/drawing/2014/main" id="{A22BD896-262C-81EF-051E-F99799CD571A}"/>
              </a:ext>
            </a:extLst>
          </p:cNvPr>
          <p:cNvPicPr>
            <a:picLocks noChangeAspect="1"/>
          </p:cNvPicPr>
          <p:nvPr/>
        </p:nvPicPr>
        <p:blipFill>
          <a:blip r:embed="rId10"/>
          <a:stretch>
            <a:fillRect/>
          </a:stretch>
        </p:blipFill>
        <p:spPr>
          <a:xfrm>
            <a:off x="8760000" y="6254866"/>
            <a:ext cx="2066667" cy="219048"/>
          </a:xfrm>
          <a:prstGeom prst="rect">
            <a:avLst/>
          </a:prstGeom>
        </p:spPr>
      </p:pic>
    </p:spTree>
    <p:extLst>
      <p:ext uri="{BB962C8B-B14F-4D97-AF65-F5344CB8AC3E}">
        <p14:creationId xmlns:p14="http://schemas.microsoft.com/office/powerpoint/2010/main" val="2030052819"/>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0F12BF-7102-70A7-1FD5-FF4914FA589D}"/>
            </a:ext>
          </a:extLst>
        </p:cNvPr>
        <p:cNvGrpSpPr/>
        <p:nvPr/>
      </p:nvGrpSpPr>
      <p:grpSpPr>
        <a:xfrm>
          <a:off x="0" y="0"/>
          <a:ext cx="0" cy="0"/>
          <a:chOff x="0" y="0"/>
          <a:chExt cx="0" cy="0"/>
        </a:xfrm>
      </p:grpSpPr>
      <p:grpSp>
        <p:nvGrpSpPr>
          <p:cNvPr id="4" name="组合 3">
            <a:extLst>
              <a:ext uri="{FF2B5EF4-FFF2-40B4-BE49-F238E27FC236}">
                <a16:creationId xmlns:a16="http://schemas.microsoft.com/office/drawing/2014/main" id="{FBC66B2C-55AD-E5E0-48B1-1CACF13A6DF8}"/>
              </a:ext>
            </a:extLst>
          </p:cNvPr>
          <p:cNvGrpSpPr/>
          <p:nvPr/>
        </p:nvGrpSpPr>
        <p:grpSpPr>
          <a:xfrm>
            <a:off x="-1" y="6553200"/>
            <a:ext cx="12192001" cy="304800"/>
            <a:chOff x="0" y="6569404"/>
            <a:chExt cx="9144000" cy="288000"/>
          </a:xfrm>
        </p:grpSpPr>
        <p:sp>
          <p:nvSpPr>
            <p:cNvPr id="5" name="矩形 4">
              <a:extLst>
                <a:ext uri="{FF2B5EF4-FFF2-40B4-BE49-F238E27FC236}">
                  <a16:creationId xmlns:a16="http://schemas.microsoft.com/office/drawing/2014/main" id="{76CCBB12-49B1-46AB-A28C-214A829D5372}"/>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6" name="矩形 5">
              <a:extLst>
                <a:ext uri="{FF2B5EF4-FFF2-40B4-BE49-F238E27FC236}">
                  <a16:creationId xmlns:a16="http://schemas.microsoft.com/office/drawing/2014/main" id="{3F45F886-64D2-091D-2F5D-7395FA5BB73B}"/>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2" name="灯片编号占位符 5">
            <a:extLst>
              <a:ext uri="{FF2B5EF4-FFF2-40B4-BE49-F238E27FC236}">
                <a16:creationId xmlns:a16="http://schemas.microsoft.com/office/drawing/2014/main" id="{1DB304A6-E346-C8E0-17FD-DBD7C0D06A6A}"/>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25</a:t>
            </a:fld>
            <a:endParaRPr lang="zh-HK" altLang="en-US" sz="1600" dirty="0">
              <a:solidFill>
                <a:schemeClr val="bg1"/>
              </a:solidFill>
            </a:endParaRPr>
          </a:p>
        </p:txBody>
      </p:sp>
      <p:sp>
        <p:nvSpPr>
          <p:cNvPr id="27" name="矩形 26">
            <a:extLst>
              <a:ext uri="{FF2B5EF4-FFF2-40B4-BE49-F238E27FC236}">
                <a16:creationId xmlns:a16="http://schemas.microsoft.com/office/drawing/2014/main" id="{0C4229BA-E41F-0C8F-0F5C-F77498457CAF}"/>
              </a:ext>
            </a:extLst>
          </p:cNvPr>
          <p:cNvSpPr/>
          <p:nvPr/>
        </p:nvSpPr>
        <p:spPr>
          <a:xfrm>
            <a:off x="-1" y="1"/>
            <a:ext cx="12174172"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28" name="文本框 27">
            <a:extLst>
              <a:ext uri="{FF2B5EF4-FFF2-40B4-BE49-F238E27FC236}">
                <a16:creationId xmlns:a16="http://schemas.microsoft.com/office/drawing/2014/main" id="{97F17912-A847-17AC-3106-A8E96D30C8D6}"/>
              </a:ext>
            </a:extLst>
          </p:cNvPr>
          <p:cNvSpPr txBox="1"/>
          <p:nvPr/>
        </p:nvSpPr>
        <p:spPr>
          <a:xfrm>
            <a:off x="21488" y="55940"/>
            <a:ext cx="9962512"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a:t>
            </a:r>
            <a:r>
              <a:rPr lang="en-US" altLang="zh-CN" sz="2400" b="1" dirty="0">
                <a:solidFill>
                  <a:schemeClr val="accent4">
                    <a:lumMod val="40000"/>
                    <a:lumOff val="60000"/>
                  </a:schemeClr>
                </a:solidFill>
                <a:latin typeface="Times New Roman" panose="02020603050405020304" pitchFamily="18" charset="0"/>
                <a:cs typeface="Times New Roman" panose="02020603050405020304" pitchFamily="18" charset="0"/>
              </a:rPr>
              <a:t>Multiscale Learning</a:t>
            </a:r>
          </a:p>
        </p:txBody>
      </p:sp>
      <p:pic>
        <p:nvPicPr>
          <p:cNvPr id="2" name="图片 1">
            <a:extLst>
              <a:ext uri="{FF2B5EF4-FFF2-40B4-BE49-F238E27FC236}">
                <a16:creationId xmlns:a16="http://schemas.microsoft.com/office/drawing/2014/main" id="{51F88FC9-A47D-A26B-56C4-E2BF76F91DCD}"/>
              </a:ext>
            </a:extLst>
          </p:cNvPr>
          <p:cNvPicPr>
            <a:picLocks noChangeAspect="1"/>
          </p:cNvPicPr>
          <p:nvPr/>
        </p:nvPicPr>
        <p:blipFill>
          <a:blip r:embed="rId3"/>
          <a:stretch>
            <a:fillRect/>
          </a:stretch>
        </p:blipFill>
        <p:spPr>
          <a:xfrm>
            <a:off x="850920" y="765000"/>
            <a:ext cx="5051942" cy="2520000"/>
          </a:xfrm>
          <a:prstGeom prst="rect">
            <a:avLst/>
          </a:prstGeom>
        </p:spPr>
      </p:pic>
      <p:pic>
        <p:nvPicPr>
          <p:cNvPr id="3" name="图片 2">
            <a:extLst>
              <a:ext uri="{FF2B5EF4-FFF2-40B4-BE49-F238E27FC236}">
                <a16:creationId xmlns:a16="http://schemas.microsoft.com/office/drawing/2014/main" id="{B877F673-F1AE-D4E1-73BB-0AACE71654AC}"/>
              </a:ext>
            </a:extLst>
          </p:cNvPr>
          <p:cNvPicPr>
            <a:picLocks noChangeAspect="1"/>
          </p:cNvPicPr>
          <p:nvPr/>
        </p:nvPicPr>
        <p:blipFill>
          <a:blip r:embed="rId4"/>
          <a:stretch>
            <a:fillRect/>
          </a:stretch>
        </p:blipFill>
        <p:spPr>
          <a:xfrm>
            <a:off x="6440414" y="765000"/>
            <a:ext cx="4876666" cy="2520000"/>
          </a:xfrm>
          <a:prstGeom prst="rect">
            <a:avLst/>
          </a:prstGeom>
        </p:spPr>
      </p:pic>
      <p:pic>
        <p:nvPicPr>
          <p:cNvPr id="7" name="图片 6">
            <a:extLst>
              <a:ext uri="{FF2B5EF4-FFF2-40B4-BE49-F238E27FC236}">
                <a16:creationId xmlns:a16="http://schemas.microsoft.com/office/drawing/2014/main" id="{B05806F7-86FC-E0B9-E0AB-71E3DC95744F}"/>
              </a:ext>
            </a:extLst>
          </p:cNvPr>
          <p:cNvPicPr>
            <a:picLocks noChangeAspect="1"/>
          </p:cNvPicPr>
          <p:nvPr/>
        </p:nvPicPr>
        <p:blipFill>
          <a:blip r:embed="rId5"/>
          <a:stretch>
            <a:fillRect/>
          </a:stretch>
        </p:blipFill>
        <p:spPr>
          <a:xfrm>
            <a:off x="3379581" y="3303085"/>
            <a:ext cx="4958710" cy="3240000"/>
          </a:xfrm>
          <a:prstGeom prst="rect">
            <a:avLst/>
          </a:prstGeom>
        </p:spPr>
      </p:pic>
    </p:spTree>
    <p:extLst>
      <p:ext uri="{BB962C8B-B14F-4D97-AF65-F5344CB8AC3E}">
        <p14:creationId xmlns:p14="http://schemas.microsoft.com/office/powerpoint/2010/main" val="2361264091"/>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a:extLst>
              <a:ext uri="{FF2B5EF4-FFF2-40B4-BE49-F238E27FC236}">
                <a16:creationId xmlns:a16="http://schemas.microsoft.com/office/drawing/2014/main" id="{A12DB193-F8DD-6FCA-B5E9-7121D87439AB}"/>
              </a:ext>
            </a:extLst>
          </p:cNvPr>
          <p:cNvGrpSpPr/>
          <p:nvPr/>
        </p:nvGrpSpPr>
        <p:grpSpPr>
          <a:xfrm>
            <a:off x="-1" y="6553200"/>
            <a:ext cx="12192001" cy="304800"/>
            <a:chOff x="0" y="6569404"/>
            <a:chExt cx="9144000" cy="288000"/>
          </a:xfrm>
        </p:grpSpPr>
        <p:sp>
          <p:nvSpPr>
            <p:cNvPr id="7" name="矩形 6">
              <a:extLst>
                <a:ext uri="{FF2B5EF4-FFF2-40B4-BE49-F238E27FC236}">
                  <a16:creationId xmlns:a16="http://schemas.microsoft.com/office/drawing/2014/main" id="{00980EC1-C6F8-0E50-82B5-760A984290C4}"/>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8" name="矩形 7">
              <a:extLst>
                <a:ext uri="{FF2B5EF4-FFF2-40B4-BE49-F238E27FC236}">
                  <a16:creationId xmlns:a16="http://schemas.microsoft.com/office/drawing/2014/main" id="{8D956A88-734D-3030-DA71-6B1F2DAC6F50}"/>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9" name="灯片编号占位符 5">
            <a:extLst>
              <a:ext uri="{FF2B5EF4-FFF2-40B4-BE49-F238E27FC236}">
                <a16:creationId xmlns:a16="http://schemas.microsoft.com/office/drawing/2014/main" id="{D5816DBB-D797-AED8-3BE7-1DAEC92B0450}"/>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26</a:t>
            </a:fld>
            <a:endParaRPr lang="zh-HK" altLang="en-US" sz="1600" dirty="0">
              <a:solidFill>
                <a:schemeClr val="bg1"/>
              </a:solidFill>
            </a:endParaRPr>
          </a:p>
        </p:txBody>
      </p:sp>
      <p:pic>
        <p:nvPicPr>
          <p:cNvPr id="21" name="图片 20">
            <a:extLst>
              <a:ext uri="{FF2B5EF4-FFF2-40B4-BE49-F238E27FC236}">
                <a16:creationId xmlns:a16="http://schemas.microsoft.com/office/drawing/2014/main" id="{64B072C6-BD53-F038-B3AE-39D5EE3AD758}"/>
              </a:ext>
            </a:extLst>
          </p:cNvPr>
          <p:cNvPicPr>
            <a:picLocks noChangeAspect="1"/>
          </p:cNvPicPr>
          <p:nvPr/>
        </p:nvPicPr>
        <p:blipFill>
          <a:blip r:embed="rId31" cstate="print">
            <a:clrChange>
              <a:clrFrom>
                <a:srgbClr val="FFFFFF"/>
              </a:clrFrom>
              <a:clrTo>
                <a:srgbClr val="FFFFFF">
                  <a:alpha val="0"/>
                </a:srgbClr>
              </a:clrTo>
            </a:clrChange>
            <a:extLst>
              <a:ext uri="{BEBA8EAE-BF5A-486C-A8C5-ECC9F3942E4B}">
                <a14:imgProps xmlns:a14="http://schemas.microsoft.com/office/drawing/2010/main">
                  <a14:imgLayer r:embed="rId32">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grpSp>
        <p:nvGrpSpPr>
          <p:cNvPr id="55" name="组合 18">
            <a:extLst>
              <a:ext uri="{FF2B5EF4-FFF2-40B4-BE49-F238E27FC236}">
                <a16:creationId xmlns:a16="http://schemas.microsoft.com/office/drawing/2014/main" id="{E32F0986-EAFC-42AC-BAF2-0E44F28EF569}"/>
              </a:ext>
            </a:extLst>
          </p:cNvPr>
          <p:cNvGrpSpPr/>
          <p:nvPr/>
        </p:nvGrpSpPr>
        <p:grpSpPr bwMode="auto">
          <a:xfrm>
            <a:off x="2409457" y="2650330"/>
            <a:ext cx="1505450" cy="1479472"/>
            <a:chOff x="1709739" y="2636838"/>
            <a:chExt cx="1590160" cy="1584325"/>
          </a:xfrm>
          <a:solidFill>
            <a:srgbClr val="044875"/>
          </a:solidFill>
        </p:grpSpPr>
        <p:sp>
          <p:nvSpPr>
            <p:cNvPr id="56" name="Freeform 6">
              <a:extLst>
                <a:ext uri="{FF2B5EF4-FFF2-40B4-BE49-F238E27FC236}">
                  <a16:creationId xmlns:a16="http://schemas.microsoft.com/office/drawing/2014/main" id="{6BC668FF-4F10-4586-ADC4-36BED2D9F29B}"/>
                </a:ext>
              </a:extLst>
            </p:cNvPr>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59" name="Freeform 7">
              <a:extLst>
                <a:ext uri="{FF2B5EF4-FFF2-40B4-BE49-F238E27FC236}">
                  <a16:creationId xmlns:a16="http://schemas.microsoft.com/office/drawing/2014/main" id="{FD6CF2D6-7E21-41AC-A49D-1EACB43374B2}"/>
                </a:ext>
              </a:extLst>
            </p:cNvPr>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0" name="Freeform 8">
              <a:extLst>
                <a:ext uri="{FF2B5EF4-FFF2-40B4-BE49-F238E27FC236}">
                  <a16:creationId xmlns:a16="http://schemas.microsoft.com/office/drawing/2014/main" id="{5649D085-732C-4910-92D1-EC6327B63455}"/>
                </a:ext>
              </a:extLst>
            </p:cNvPr>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3" name="Freeform 9">
              <a:extLst>
                <a:ext uri="{FF2B5EF4-FFF2-40B4-BE49-F238E27FC236}">
                  <a16:creationId xmlns:a16="http://schemas.microsoft.com/office/drawing/2014/main" id="{3B614722-3B3E-439B-8B0F-812039E7B78D}"/>
                </a:ext>
              </a:extLst>
            </p:cNvPr>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6" name="Freeform 10">
              <a:extLst>
                <a:ext uri="{FF2B5EF4-FFF2-40B4-BE49-F238E27FC236}">
                  <a16:creationId xmlns:a16="http://schemas.microsoft.com/office/drawing/2014/main" id="{598065AD-DB07-44F3-B049-C24DFCB73558}"/>
                </a:ext>
              </a:extLst>
            </p:cNvPr>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7" name="Freeform 11">
              <a:extLst>
                <a:ext uri="{FF2B5EF4-FFF2-40B4-BE49-F238E27FC236}">
                  <a16:creationId xmlns:a16="http://schemas.microsoft.com/office/drawing/2014/main" id="{37FCEFB3-9BFF-470A-83A2-F782D70A1905}"/>
                </a:ext>
              </a:extLst>
            </p:cNvPr>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8" name="Freeform 12">
              <a:extLst>
                <a:ext uri="{FF2B5EF4-FFF2-40B4-BE49-F238E27FC236}">
                  <a16:creationId xmlns:a16="http://schemas.microsoft.com/office/drawing/2014/main" id="{D85DB7BE-3FBE-4B92-BC67-1D6589E5B53E}"/>
                </a:ext>
              </a:extLst>
            </p:cNvPr>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9" name="Freeform 13">
              <a:extLst>
                <a:ext uri="{FF2B5EF4-FFF2-40B4-BE49-F238E27FC236}">
                  <a16:creationId xmlns:a16="http://schemas.microsoft.com/office/drawing/2014/main" id="{F304822D-4C18-4D70-85FF-0E738FA7C775}"/>
                </a:ext>
              </a:extLst>
            </p:cNvPr>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0" name="Freeform 14">
              <a:extLst>
                <a:ext uri="{FF2B5EF4-FFF2-40B4-BE49-F238E27FC236}">
                  <a16:creationId xmlns:a16="http://schemas.microsoft.com/office/drawing/2014/main" id="{F00A4AFA-242A-4BD3-8FEB-47D699EE62B0}"/>
                </a:ext>
              </a:extLst>
            </p:cNvPr>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grpSp>
      <p:sp>
        <p:nvSpPr>
          <p:cNvPr id="71" name="文本框 70">
            <a:extLst>
              <a:ext uri="{FF2B5EF4-FFF2-40B4-BE49-F238E27FC236}">
                <a16:creationId xmlns:a16="http://schemas.microsoft.com/office/drawing/2014/main" id="{52902BA6-C3BA-4B40-948A-83EBCD156303}"/>
              </a:ext>
            </a:extLst>
          </p:cNvPr>
          <p:cNvSpPr txBox="1"/>
          <p:nvPr/>
        </p:nvSpPr>
        <p:spPr bwMode="auto">
          <a:xfrm>
            <a:off x="2135561" y="4129802"/>
            <a:ext cx="2054225" cy="523334"/>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Contents</a:t>
            </a:r>
            <a:endParaRPr lang="zh-HK" altLang="en-US"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grpSp>
        <p:nvGrpSpPr>
          <p:cNvPr id="72" name="组合 71">
            <a:extLst>
              <a:ext uri="{FF2B5EF4-FFF2-40B4-BE49-F238E27FC236}">
                <a16:creationId xmlns:a16="http://schemas.microsoft.com/office/drawing/2014/main" id="{68AEDE16-70EB-4628-BBE4-60E215EFAD6B}"/>
              </a:ext>
            </a:extLst>
          </p:cNvPr>
          <p:cNvGrpSpPr/>
          <p:nvPr>
            <p:custDataLst>
              <p:tags r:id="rId1"/>
            </p:custDataLst>
          </p:nvPr>
        </p:nvGrpSpPr>
        <p:grpSpPr>
          <a:xfrm>
            <a:off x="4523741" y="2047924"/>
            <a:ext cx="5370513" cy="534987"/>
            <a:chOff x="3281952" y="1484784"/>
            <a:chExt cx="5370513" cy="534987"/>
          </a:xfrm>
        </p:grpSpPr>
        <p:grpSp>
          <p:nvGrpSpPr>
            <p:cNvPr id="73" name="组合 72">
              <a:extLst>
                <a:ext uri="{FF2B5EF4-FFF2-40B4-BE49-F238E27FC236}">
                  <a16:creationId xmlns:a16="http://schemas.microsoft.com/office/drawing/2014/main" id="{01B9E524-2C2B-48D1-A176-38D4DA3E9C9E}"/>
                </a:ext>
              </a:extLst>
            </p:cNvPr>
            <p:cNvGrpSpPr/>
            <p:nvPr/>
          </p:nvGrpSpPr>
          <p:grpSpPr>
            <a:xfrm>
              <a:off x="3943940" y="1484784"/>
              <a:ext cx="4708525" cy="534987"/>
              <a:chOff x="3943940" y="1626760"/>
              <a:chExt cx="4708525" cy="534987"/>
            </a:xfrm>
          </p:grpSpPr>
          <p:sp>
            <p:nvSpPr>
              <p:cNvPr id="77" name="Freeform 74">
                <a:extLst>
                  <a:ext uri="{FF2B5EF4-FFF2-40B4-BE49-F238E27FC236}">
                    <a16:creationId xmlns:a16="http://schemas.microsoft.com/office/drawing/2014/main" id="{F172DBB6-F293-4E47-BBD5-E9800BD4C7F5}"/>
                  </a:ext>
                </a:extLst>
              </p:cNvPr>
              <p:cNvSpPr>
                <a:spLocks noEditPoints="1"/>
              </p:cNvSpPr>
              <p:nvPr>
                <p:custDataLst>
                  <p:tags r:id="rId25"/>
                </p:custDataLst>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chemeClr val="bg2">
                  <a:lumMod val="90000"/>
                </a:schemeClr>
              </a:solidFill>
              <a:ln>
                <a:noFill/>
              </a:ln>
            </p:spPr>
            <p:txBody>
              <a:bodyPr/>
              <a:lstStyle/>
              <a:p>
                <a:pPr>
                  <a:defRPr/>
                </a:pPr>
                <a:endParaRPr lang="zh-CN" altLang="en-US" b="1">
                  <a:solidFill>
                    <a:prstClr val="black"/>
                  </a:solidFill>
                </a:endParaRPr>
              </a:p>
            </p:txBody>
          </p:sp>
          <p:sp>
            <p:nvSpPr>
              <p:cNvPr id="78" name="文本框 20">
                <a:extLst>
                  <a:ext uri="{FF2B5EF4-FFF2-40B4-BE49-F238E27FC236}">
                    <a16:creationId xmlns:a16="http://schemas.microsoft.com/office/drawing/2014/main" id="{52690CAE-BD52-4ACC-AC77-8610A13EA445}"/>
                  </a:ext>
                </a:extLst>
              </p:cNvPr>
              <p:cNvSpPr txBox="1">
                <a:spLocks noChangeArrowheads="1"/>
              </p:cNvSpPr>
              <p:nvPr>
                <p:custDataLst>
                  <p:tags r:id="rId26"/>
                </p:custDataLst>
              </p:nvPr>
            </p:nvSpPr>
            <p:spPr bwMode="auto">
              <a:xfrm>
                <a:off x="4599577" y="1648846"/>
                <a:ext cx="3989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Problem Description</a:t>
                </a:r>
                <a:endParaRPr lang="zh-CN" altLang="en-US" sz="2400" b="1" dirty="0">
                  <a:solidFill>
                    <a:schemeClr val="bg2">
                      <a:lumMod val="90000"/>
                    </a:schemeClr>
                  </a:solidFill>
                  <a:latin typeface="Times New Roman" panose="02020603050405020304" pitchFamily="18" charset="0"/>
                  <a:ea typeface="微软雅黑" panose="020B0503020204020204" charset="-122"/>
                </a:endParaRPr>
              </a:p>
            </p:txBody>
          </p:sp>
          <p:sp>
            <p:nvSpPr>
              <p:cNvPr id="79" name="矩形 78">
                <a:extLst>
                  <a:ext uri="{FF2B5EF4-FFF2-40B4-BE49-F238E27FC236}">
                    <a16:creationId xmlns:a16="http://schemas.microsoft.com/office/drawing/2014/main" id="{4A5EB640-CFBB-4A2E-BE7D-047779D5100E}"/>
                  </a:ext>
                </a:extLst>
              </p:cNvPr>
              <p:cNvSpPr/>
              <p:nvPr>
                <p:custDataLst>
                  <p:tags r:id="rId27"/>
                </p:custDataLst>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80" name="直接连接符 79">
                <a:extLst>
                  <a:ext uri="{FF2B5EF4-FFF2-40B4-BE49-F238E27FC236}">
                    <a16:creationId xmlns:a16="http://schemas.microsoft.com/office/drawing/2014/main" id="{7B9537FB-B653-464D-AB58-0410D8E93B39}"/>
                  </a:ext>
                </a:extLst>
              </p:cNvPr>
              <p:cNvCxnSpPr/>
              <p:nvPr>
                <p:custDataLst>
                  <p:tags r:id="rId28"/>
                </p:custDataLst>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74" name="组合 73">
              <a:extLst>
                <a:ext uri="{FF2B5EF4-FFF2-40B4-BE49-F238E27FC236}">
                  <a16:creationId xmlns:a16="http://schemas.microsoft.com/office/drawing/2014/main" id="{6D08EDEB-5994-4A0C-91AF-BD15CFEEF026}"/>
                </a:ext>
              </a:extLst>
            </p:cNvPr>
            <p:cNvGrpSpPr/>
            <p:nvPr/>
          </p:nvGrpSpPr>
          <p:grpSpPr>
            <a:xfrm>
              <a:off x="3281952" y="1484784"/>
              <a:ext cx="689642" cy="534987"/>
              <a:chOff x="3281952" y="1626760"/>
              <a:chExt cx="689642" cy="534987"/>
            </a:xfrm>
          </p:grpSpPr>
          <p:sp>
            <p:nvSpPr>
              <p:cNvPr id="75" name="矩形 74">
                <a:extLst>
                  <a:ext uri="{FF2B5EF4-FFF2-40B4-BE49-F238E27FC236}">
                    <a16:creationId xmlns:a16="http://schemas.microsoft.com/office/drawing/2014/main" id="{0F00C43A-D7C4-44D9-A7B4-C822845B6F74}"/>
                  </a:ext>
                </a:extLst>
              </p:cNvPr>
              <p:cNvSpPr/>
              <p:nvPr>
                <p:custDataLst>
                  <p:tags r:id="rId23"/>
                </p:custDataLst>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76" name="文本框 18">
                <a:extLst>
                  <a:ext uri="{FF2B5EF4-FFF2-40B4-BE49-F238E27FC236}">
                    <a16:creationId xmlns:a16="http://schemas.microsoft.com/office/drawing/2014/main" id="{7E1B7378-43CE-4807-853D-F03E4DF42EBC}"/>
                  </a:ext>
                </a:extLst>
              </p:cNvPr>
              <p:cNvSpPr txBox="1">
                <a:spLocks noChangeArrowheads="1"/>
              </p:cNvSpPr>
              <p:nvPr>
                <p:custDataLst>
                  <p:tags r:id="rId24"/>
                </p:custDataLst>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01</a:t>
                </a:r>
                <a:endParaRPr lang="zh-CN" altLang="en-US" sz="2700" dirty="0">
                  <a:solidFill>
                    <a:schemeClr val="bg2">
                      <a:lumMod val="90000"/>
                    </a:schemeClr>
                  </a:solidFill>
                  <a:latin typeface="Impact" panose="020B0806030902050204" pitchFamily="34" charset="0"/>
                </a:endParaRPr>
              </a:p>
            </p:txBody>
          </p:sp>
        </p:grpSp>
      </p:grpSp>
      <p:grpSp>
        <p:nvGrpSpPr>
          <p:cNvPr id="81" name="组合 80">
            <a:extLst>
              <a:ext uri="{FF2B5EF4-FFF2-40B4-BE49-F238E27FC236}">
                <a16:creationId xmlns:a16="http://schemas.microsoft.com/office/drawing/2014/main" id="{15421B80-2078-4A16-8A20-8A66F551F862}"/>
              </a:ext>
            </a:extLst>
          </p:cNvPr>
          <p:cNvGrpSpPr/>
          <p:nvPr>
            <p:custDataLst>
              <p:tags r:id="rId2"/>
            </p:custDataLst>
          </p:nvPr>
        </p:nvGrpSpPr>
        <p:grpSpPr>
          <a:xfrm>
            <a:off x="4503593" y="3688642"/>
            <a:ext cx="5372100" cy="534987"/>
            <a:chOff x="3261805" y="3188752"/>
            <a:chExt cx="5372100" cy="534987"/>
          </a:xfrm>
        </p:grpSpPr>
        <p:grpSp>
          <p:nvGrpSpPr>
            <p:cNvPr id="82" name="组合 81">
              <a:extLst>
                <a:ext uri="{FF2B5EF4-FFF2-40B4-BE49-F238E27FC236}">
                  <a16:creationId xmlns:a16="http://schemas.microsoft.com/office/drawing/2014/main" id="{14C26344-E1B8-4938-B9B7-348B29FC2C6D}"/>
                </a:ext>
              </a:extLst>
            </p:cNvPr>
            <p:cNvGrpSpPr/>
            <p:nvPr/>
          </p:nvGrpSpPr>
          <p:grpSpPr>
            <a:xfrm>
              <a:off x="3261805" y="3188752"/>
              <a:ext cx="689593" cy="534987"/>
              <a:chOff x="3261805" y="3188752"/>
              <a:chExt cx="689593" cy="534987"/>
            </a:xfrm>
          </p:grpSpPr>
          <p:sp>
            <p:nvSpPr>
              <p:cNvPr id="91" name="矩形 90">
                <a:extLst>
                  <a:ext uri="{FF2B5EF4-FFF2-40B4-BE49-F238E27FC236}">
                    <a16:creationId xmlns:a16="http://schemas.microsoft.com/office/drawing/2014/main" id="{0E0D74A3-90BD-4C6A-BF14-805B8661BC77}"/>
                  </a:ext>
                </a:extLst>
              </p:cNvPr>
              <p:cNvSpPr/>
              <p:nvPr>
                <p:custDataLst>
                  <p:tags r:id="rId21"/>
                </p:custDataLst>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5" name="文本框 86">
                <a:extLst>
                  <a:ext uri="{FF2B5EF4-FFF2-40B4-BE49-F238E27FC236}">
                    <a16:creationId xmlns:a16="http://schemas.microsoft.com/office/drawing/2014/main" id="{4B242D75-C539-490D-B91C-2BB3C09F57FB}"/>
                  </a:ext>
                </a:extLst>
              </p:cNvPr>
              <p:cNvSpPr txBox="1">
                <a:spLocks noChangeArrowheads="1"/>
              </p:cNvSpPr>
              <p:nvPr>
                <p:custDataLst>
                  <p:tags r:id="rId22"/>
                </p:custDataLst>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03</a:t>
                </a:r>
                <a:endParaRPr lang="zh-CN" altLang="en-US" sz="2700" dirty="0">
                  <a:solidFill>
                    <a:srgbClr val="044875"/>
                  </a:solidFill>
                  <a:latin typeface="Impact" panose="020B0806030902050204" pitchFamily="34" charset="0"/>
                </a:endParaRPr>
              </a:p>
            </p:txBody>
          </p:sp>
        </p:grpSp>
        <p:grpSp>
          <p:nvGrpSpPr>
            <p:cNvPr id="83" name="组合 82">
              <a:extLst>
                <a:ext uri="{FF2B5EF4-FFF2-40B4-BE49-F238E27FC236}">
                  <a16:creationId xmlns:a16="http://schemas.microsoft.com/office/drawing/2014/main" id="{C0CD5E4A-EC86-4A42-A22A-5C3263F309F2}"/>
                </a:ext>
              </a:extLst>
            </p:cNvPr>
            <p:cNvGrpSpPr/>
            <p:nvPr/>
          </p:nvGrpSpPr>
          <p:grpSpPr>
            <a:xfrm>
              <a:off x="3923792" y="3188752"/>
              <a:ext cx="4710113" cy="534987"/>
              <a:chOff x="3923792" y="3188752"/>
              <a:chExt cx="4710113" cy="534987"/>
            </a:xfrm>
          </p:grpSpPr>
          <p:sp>
            <p:nvSpPr>
              <p:cNvPr id="84" name="文本框 81">
                <a:extLst>
                  <a:ext uri="{FF2B5EF4-FFF2-40B4-BE49-F238E27FC236}">
                    <a16:creationId xmlns:a16="http://schemas.microsoft.com/office/drawing/2014/main" id="{F808113E-2EAF-48C5-BB2D-69D2AED47DD3}"/>
                  </a:ext>
                </a:extLst>
              </p:cNvPr>
              <p:cNvSpPr txBox="1">
                <a:spLocks noChangeArrowheads="1"/>
              </p:cNvSpPr>
              <p:nvPr>
                <p:custDataLst>
                  <p:tags r:id="rId17"/>
                </p:custDataLst>
              </p:nvPr>
            </p:nvSpPr>
            <p:spPr bwMode="auto">
              <a:xfrm>
                <a:off x="4876292" y="3235107"/>
                <a:ext cx="339852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sym typeface="+mn-ea"/>
                  </a:rPr>
                  <a:t>Experiment Results</a:t>
                </a:r>
                <a:endParaRPr lang="en-US" altLang="zh-CN" sz="2400" b="1" dirty="0">
                  <a:solidFill>
                    <a:srgbClr val="044875"/>
                  </a:solidFill>
                  <a:latin typeface="Times New Roman" panose="02020603050405020304" pitchFamily="18" charset="0"/>
                  <a:ea typeface="微软雅黑" panose="020B0503020204020204" charset="-122"/>
                </a:endParaRPr>
              </a:p>
            </p:txBody>
          </p:sp>
          <p:sp>
            <p:nvSpPr>
              <p:cNvPr id="85" name="矩形 84">
                <a:extLst>
                  <a:ext uri="{FF2B5EF4-FFF2-40B4-BE49-F238E27FC236}">
                    <a16:creationId xmlns:a16="http://schemas.microsoft.com/office/drawing/2014/main" id="{E06B6AC1-F989-49FD-8B61-E5F716FBB948}"/>
                  </a:ext>
                </a:extLst>
              </p:cNvPr>
              <p:cNvSpPr/>
              <p:nvPr>
                <p:custDataLst>
                  <p:tags r:id="rId18"/>
                </p:custDataLst>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87" name="直接连接符 86">
                <a:extLst>
                  <a:ext uri="{FF2B5EF4-FFF2-40B4-BE49-F238E27FC236}">
                    <a16:creationId xmlns:a16="http://schemas.microsoft.com/office/drawing/2014/main" id="{B695C450-73F0-43D2-A3DE-88257C1E6FBC}"/>
                  </a:ext>
                </a:extLst>
              </p:cNvPr>
              <p:cNvCxnSpPr/>
              <p:nvPr>
                <p:custDataLst>
                  <p:tags r:id="rId19"/>
                </p:custDataLst>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88" name="Freeform 71">
                <a:extLst>
                  <a:ext uri="{FF2B5EF4-FFF2-40B4-BE49-F238E27FC236}">
                    <a16:creationId xmlns:a16="http://schemas.microsoft.com/office/drawing/2014/main" id="{BD527E85-1200-4867-AA8D-829DEB908AF4}"/>
                  </a:ext>
                </a:extLst>
              </p:cNvPr>
              <p:cNvSpPr>
                <a:spLocks noEditPoints="1"/>
              </p:cNvSpPr>
              <p:nvPr>
                <p:custDataLst>
                  <p:tags r:id="rId20"/>
                </p:custDataLst>
              </p:nvPr>
            </p:nvSpPr>
            <p:spPr bwMode="auto">
              <a:xfrm>
                <a:off x="4038092" y="3253839"/>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rgbClr val="044875"/>
              </a:solidFill>
              <a:ln>
                <a:noFill/>
              </a:ln>
            </p:spPr>
            <p:txBody>
              <a:bodyPr/>
              <a:lstStyle/>
              <a:p>
                <a:pPr>
                  <a:defRPr/>
                </a:pPr>
                <a:endParaRPr lang="zh-CN" altLang="en-US" b="1">
                  <a:solidFill>
                    <a:srgbClr val="044875"/>
                  </a:solidFill>
                </a:endParaRPr>
              </a:p>
            </p:txBody>
          </p:sp>
        </p:grpSp>
      </p:grpSp>
      <p:grpSp>
        <p:nvGrpSpPr>
          <p:cNvPr id="99" name="组合 98">
            <a:extLst>
              <a:ext uri="{FF2B5EF4-FFF2-40B4-BE49-F238E27FC236}">
                <a16:creationId xmlns:a16="http://schemas.microsoft.com/office/drawing/2014/main" id="{A63A5674-B78C-45AE-A8D6-E7B7B6D5CF20}"/>
              </a:ext>
            </a:extLst>
          </p:cNvPr>
          <p:cNvGrpSpPr/>
          <p:nvPr>
            <p:custDataLst>
              <p:tags r:id="rId3"/>
            </p:custDataLst>
          </p:nvPr>
        </p:nvGrpSpPr>
        <p:grpSpPr>
          <a:xfrm>
            <a:off x="4503593" y="4509001"/>
            <a:ext cx="5372100" cy="534987"/>
            <a:chOff x="3261805" y="4046141"/>
            <a:chExt cx="5372100" cy="534987"/>
          </a:xfrm>
        </p:grpSpPr>
        <p:grpSp>
          <p:nvGrpSpPr>
            <p:cNvPr id="100" name="组合 99">
              <a:extLst>
                <a:ext uri="{FF2B5EF4-FFF2-40B4-BE49-F238E27FC236}">
                  <a16:creationId xmlns:a16="http://schemas.microsoft.com/office/drawing/2014/main" id="{EDE6C491-C2D7-41A3-9525-AACBB0298712}"/>
                </a:ext>
              </a:extLst>
            </p:cNvPr>
            <p:cNvGrpSpPr/>
            <p:nvPr/>
          </p:nvGrpSpPr>
          <p:grpSpPr>
            <a:xfrm>
              <a:off x="3261805" y="4046141"/>
              <a:ext cx="689447" cy="534987"/>
              <a:chOff x="3261805" y="3969748"/>
              <a:chExt cx="689447" cy="534987"/>
            </a:xfrm>
          </p:grpSpPr>
          <p:sp>
            <p:nvSpPr>
              <p:cNvPr id="106" name="矩形 105">
                <a:extLst>
                  <a:ext uri="{FF2B5EF4-FFF2-40B4-BE49-F238E27FC236}">
                    <a16:creationId xmlns:a16="http://schemas.microsoft.com/office/drawing/2014/main" id="{0F51E61D-28AF-41B7-855B-9FAD43BCFC3D}"/>
                  </a:ext>
                </a:extLst>
              </p:cNvPr>
              <p:cNvSpPr/>
              <p:nvPr>
                <p:custDataLst>
                  <p:tags r:id="rId15"/>
                </p:custDataLst>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07" name="文本框 131">
                <a:extLst>
                  <a:ext uri="{FF2B5EF4-FFF2-40B4-BE49-F238E27FC236}">
                    <a16:creationId xmlns:a16="http://schemas.microsoft.com/office/drawing/2014/main" id="{B048DE40-4DBF-4716-BD03-A282282B8999}"/>
                  </a:ext>
                </a:extLst>
              </p:cNvPr>
              <p:cNvSpPr txBox="1">
                <a:spLocks noChangeArrowheads="1"/>
              </p:cNvSpPr>
              <p:nvPr>
                <p:custDataLst>
                  <p:tags r:id="rId16"/>
                </p:custDataLst>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04</a:t>
                </a:r>
                <a:endParaRPr lang="zh-CN" altLang="en-US" sz="2700" dirty="0">
                  <a:solidFill>
                    <a:schemeClr val="bg2">
                      <a:lumMod val="90000"/>
                    </a:schemeClr>
                  </a:solidFill>
                  <a:latin typeface="Impact" panose="020B0806030902050204" pitchFamily="34" charset="0"/>
                </a:endParaRPr>
              </a:p>
            </p:txBody>
          </p:sp>
        </p:grpSp>
        <p:grpSp>
          <p:nvGrpSpPr>
            <p:cNvPr id="101" name="组合 100">
              <a:extLst>
                <a:ext uri="{FF2B5EF4-FFF2-40B4-BE49-F238E27FC236}">
                  <a16:creationId xmlns:a16="http://schemas.microsoft.com/office/drawing/2014/main" id="{F19223D8-0841-477F-89CE-054EDA35463B}"/>
                </a:ext>
              </a:extLst>
            </p:cNvPr>
            <p:cNvGrpSpPr/>
            <p:nvPr/>
          </p:nvGrpSpPr>
          <p:grpSpPr>
            <a:xfrm>
              <a:off x="3923792" y="4046141"/>
              <a:ext cx="4710113" cy="534987"/>
              <a:chOff x="3923792" y="3969748"/>
              <a:chExt cx="4710113" cy="534987"/>
            </a:xfrm>
          </p:grpSpPr>
          <p:sp>
            <p:nvSpPr>
              <p:cNvPr id="102" name="文本框 126">
                <a:extLst>
                  <a:ext uri="{FF2B5EF4-FFF2-40B4-BE49-F238E27FC236}">
                    <a16:creationId xmlns:a16="http://schemas.microsoft.com/office/drawing/2014/main" id="{26B380BB-72C1-4CE0-9903-CBDE07089714}"/>
                  </a:ext>
                </a:extLst>
              </p:cNvPr>
              <p:cNvSpPr txBox="1">
                <a:spLocks noChangeArrowheads="1"/>
              </p:cNvSpPr>
              <p:nvPr>
                <p:custDataLst>
                  <p:tags r:id="rId11"/>
                </p:custDataLst>
              </p:nvPr>
            </p:nvSpPr>
            <p:spPr bwMode="auto">
              <a:xfrm>
                <a:off x="4571492" y="4002700"/>
                <a:ext cx="40417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Conclusion</a:t>
                </a:r>
              </a:p>
            </p:txBody>
          </p:sp>
          <p:sp>
            <p:nvSpPr>
              <p:cNvPr id="103" name="矩形 102">
                <a:extLst>
                  <a:ext uri="{FF2B5EF4-FFF2-40B4-BE49-F238E27FC236}">
                    <a16:creationId xmlns:a16="http://schemas.microsoft.com/office/drawing/2014/main" id="{A38D2A4B-1834-4430-A642-D4140C17E14E}"/>
                  </a:ext>
                </a:extLst>
              </p:cNvPr>
              <p:cNvSpPr/>
              <p:nvPr>
                <p:custDataLst>
                  <p:tags r:id="rId12"/>
                </p:custDataLst>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104" name="直接连接符 103">
                <a:extLst>
                  <a:ext uri="{FF2B5EF4-FFF2-40B4-BE49-F238E27FC236}">
                    <a16:creationId xmlns:a16="http://schemas.microsoft.com/office/drawing/2014/main" id="{81099C73-A91C-4B1D-9806-029495F65FE1}"/>
                  </a:ext>
                </a:extLst>
              </p:cNvPr>
              <p:cNvCxnSpPr/>
              <p:nvPr>
                <p:custDataLst>
                  <p:tags r:id="rId13"/>
                </p:custDataLst>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05" name="Freeform 306">
                <a:extLst>
                  <a:ext uri="{FF2B5EF4-FFF2-40B4-BE49-F238E27FC236}">
                    <a16:creationId xmlns:a16="http://schemas.microsoft.com/office/drawing/2014/main" id="{49024CD1-4517-4925-8BAE-3C4AE3F25764}"/>
                  </a:ext>
                </a:extLst>
              </p:cNvPr>
              <p:cNvSpPr>
                <a:spLocks noEditPoints="1"/>
              </p:cNvSpPr>
              <p:nvPr>
                <p:custDataLst>
                  <p:tags r:id="rId14"/>
                </p:custDataLst>
              </p:nvPr>
            </p:nvSpPr>
            <p:spPr bwMode="auto">
              <a:xfrm>
                <a:off x="4061905" y="4028951"/>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chemeClr val="bg2">
                  <a:lumMod val="90000"/>
                </a:schemeClr>
              </a:solidFill>
              <a:ln>
                <a:noFill/>
              </a:ln>
            </p:spPr>
            <p:txBody>
              <a:bodyPr/>
              <a:lstStyle/>
              <a:p>
                <a:pPr>
                  <a:defRPr/>
                </a:pPr>
                <a:endParaRPr lang="zh-CN" altLang="en-US" b="1">
                  <a:solidFill>
                    <a:prstClr val="black"/>
                  </a:solidFill>
                </a:endParaRPr>
              </a:p>
            </p:txBody>
          </p:sp>
        </p:grpSp>
      </p:grpSp>
      <p:grpSp>
        <p:nvGrpSpPr>
          <p:cNvPr id="108" name="组合 107">
            <a:extLst>
              <a:ext uri="{FF2B5EF4-FFF2-40B4-BE49-F238E27FC236}">
                <a16:creationId xmlns:a16="http://schemas.microsoft.com/office/drawing/2014/main" id="{F9E3C90D-DB3C-470A-8E04-8A571753BE0D}"/>
              </a:ext>
            </a:extLst>
          </p:cNvPr>
          <p:cNvGrpSpPr/>
          <p:nvPr>
            <p:custDataLst>
              <p:tags r:id="rId4"/>
            </p:custDataLst>
          </p:nvPr>
        </p:nvGrpSpPr>
        <p:grpSpPr>
          <a:xfrm>
            <a:off x="4517645" y="2868283"/>
            <a:ext cx="5370513" cy="534987"/>
            <a:chOff x="3275856" y="2348880"/>
            <a:chExt cx="5370513" cy="534987"/>
          </a:xfrm>
        </p:grpSpPr>
        <p:grpSp>
          <p:nvGrpSpPr>
            <p:cNvPr id="109" name="组合 108">
              <a:extLst>
                <a:ext uri="{FF2B5EF4-FFF2-40B4-BE49-F238E27FC236}">
                  <a16:creationId xmlns:a16="http://schemas.microsoft.com/office/drawing/2014/main" id="{37D2DD6E-6602-41A9-B3DB-DCCAA4E5DFD8}"/>
                </a:ext>
              </a:extLst>
            </p:cNvPr>
            <p:cNvGrpSpPr/>
            <p:nvPr/>
          </p:nvGrpSpPr>
          <p:grpSpPr>
            <a:xfrm>
              <a:off x="3275856" y="2348880"/>
              <a:ext cx="689474" cy="534987"/>
              <a:chOff x="3275856" y="2407756"/>
              <a:chExt cx="689474" cy="534987"/>
            </a:xfrm>
          </p:grpSpPr>
          <p:sp>
            <p:nvSpPr>
              <p:cNvPr id="115" name="矩形 114">
                <a:extLst>
                  <a:ext uri="{FF2B5EF4-FFF2-40B4-BE49-F238E27FC236}">
                    <a16:creationId xmlns:a16="http://schemas.microsoft.com/office/drawing/2014/main" id="{86728190-32D9-4D1A-A7FF-0FC39D0989C2}"/>
                  </a:ext>
                </a:extLst>
              </p:cNvPr>
              <p:cNvSpPr/>
              <p:nvPr>
                <p:custDataLst>
                  <p:tags r:id="rId9"/>
                </p:custDataLst>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16" name="文本框 78">
                <a:extLst>
                  <a:ext uri="{FF2B5EF4-FFF2-40B4-BE49-F238E27FC236}">
                    <a16:creationId xmlns:a16="http://schemas.microsoft.com/office/drawing/2014/main" id="{20C8D3CF-C265-4C8B-82E5-F65D35A29C70}"/>
                  </a:ext>
                </a:extLst>
              </p:cNvPr>
              <p:cNvSpPr txBox="1">
                <a:spLocks noChangeArrowheads="1"/>
              </p:cNvSpPr>
              <p:nvPr>
                <p:custDataLst>
                  <p:tags r:id="rId10"/>
                </p:custDataLst>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02</a:t>
                </a:r>
                <a:endParaRPr lang="zh-CN" altLang="en-US" sz="2700" dirty="0">
                  <a:solidFill>
                    <a:schemeClr val="bg2">
                      <a:lumMod val="90000"/>
                    </a:schemeClr>
                  </a:solidFill>
                  <a:latin typeface="Impact" panose="020B0806030902050204" pitchFamily="34" charset="0"/>
                </a:endParaRPr>
              </a:p>
            </p:txBody>
          </p:sp>
        </p:grpSp>
        <p:grpSp>
          <p:nvGrpSpPr>
            <p:cNvPr id="110" name="组合 109">
              <a:extLst>
                <a:ext uri="{FF2B5EF4-FFF2-40B4-BE49-F238E27FC236}">
                  <a16:creationId xmlns:a16="http://schemas.microsoft.com/office/drawing/2014/main" id="{A603605D-6EE9-46CB-93F5-13C15E9CB57A}"/>
                </a:ext>
              </a:extLst>
            </p:cNvPr>
            <p:cNvGrpSpPr/>
            <p:nvPr/>
          </p:nvGrpSpPr>
          <p:grpSpPr>
            <a:xfrm>
              <a:off x="3937844" y="2348880"/>
              <a:ext cx="4708525" cy="534987"/>
              <a:chOff x="3937844" y="2407756"/>
              <a:chExt cx="4708525" cy="534987"/>
            </a:xfrm>
          </p:grpSpPr>
          <p:sp>
            <p:nvSpPr>
              <p:cNvPr id="111" name="文本框 73">
                <a:extLst>
                  <a:ext uri="{FF2B5EF4-FFF2-40B4-BE49-F238E27FC236}">
                    <a16:creationId xmlns:a16="http://schemas.microsoft.com/office/drawing/2014/main" id="{A6A5D10E-9D49-46CD-8037-38EE4F9BE4B8}"/>
                  </a:ext>
                </a:extLst>
              </p:cNvPr>
              <p:cNvSpPr txBox="1">
                <a:spLocks noChangeArrowheads="1"/>
              </p:cNvSpPr>
              <p:nvPr>
                <p:custDataLst>
                  <p:tags r:id="rId5"/>
                </p:custDataLst>
              </p:nvPr>
            </p:nvSpPr>
            <p:spPr bwMode="auto">
              <a:xfrm>
                <a:off x="5326034" y="2449079"/>
                <a:ext cx="2499719"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sym typeface="+mn-ea"/>
                  </a:rPr>
                  <a:t>Method Design</a:t>
                </a:r>
                <a:endParaRPr lang="en-US" altLang="zh-CN" sz="2400" b="1" dirty="0">
                  <a:solidFill>
                    <a:schemeClr val="bg2">
                      <a:lumMod val="90000"/>
                    </a:schemeClr>
                  </a:solidFill>
                  <a:latin typeface="Times New Roman" panose="02020603050405020304" pitchFamily="18" charset="0"/>
                  <a:ea typeface="微软雅黑" panose="020B0503020204020204" charset="-122"/>
                </a:endParaRPr>
              </a:p>
            </p:txBody>
          </p:sp>
          <p:sp>
            <p:nvSpPr>
              <p:cNvPr id="112" name="矩形 111">
                <a:extLst>
                  <a:ext uri="{FF2B5EF4-FFF2-40B4-BE49-F238E27FC236}">
                    <a16:creationId xmlns:a16="http://schemas.microsoft.com/office/drawing/2014/main" id="{09503885-09FC-442E-8A05-CFD25C72C1F1}"/>
                  </a:ext>
                </a:extLst>
              </p:cNvPr>
              <p:cNvSpPr/>
              <p:nvPr>
                <p:custDataLst>
                  <p:tags r:id="rId6"/>
                </p:custDataLst>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113" name="直接连接符 112">
                <a:extLst>
                  <a:ext uri="{FF2B5EF4-FFF2-40B4-BE49-F238E27FC236}">
                    <a16:creationId xmlns:a16="http://schemas.microsoft.com/office/drawing/2014/main" id="{9606E423-0DFD-4F5C-ABF2-C830FF107C98}"/>
                  </a:ext>
                </a:extLst>
              </p:cNvPr>
              <p:cNvCxnSpPr/>
              <p:nvPr>
                <p:custDataLst>
                  <p:tags r:id="rId7"/>
                </p:custDataLst>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14" name="Freeform 30">
                <a:extLst>
                  <a:ext uri="{FF2B5EF4-FFF2-40B4-BE49-F238E27FC236}">
                    <a16:creationId xmlns:a16="http://schemas.microsoft.com/office/drawing/2014/main" id="{79C00B4E-7E08-4080-B379-8587A352960E}"/>
                  </a:ext>
                </a:extLst>
              </p:cNvPr>
              <p:cNvSpPr>
                <a:spLocks noEditPoints="1"/>
              </p:cNvSpPr>
              <p:nvPr>
                <p:custDataLst>
                  <p:tags r:id="rId8"/>
                </p:custDataLst>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chemeClr val="bg2">
                  <a:lumMod val="90000"/>
                </a:schemeClr>
              </a:solidFill>
              <a:ln>
                <a:noFill/>
              </a:ln>
            </p:spPr>
            <p:txBody>
              <a:bodyPr/>
              <a:lstStyle/>
              <a:p>
                <a:pPr>
                  <a:defRPr/>
                </a:pPr>
                <a:endParaRPr lang="zh-CN" altLang="en-US" b="1" dirty="0">
                  <a:solidFill>
                    <a:prstClr val="black"/>
                  </a:solidFill>
                </a:endParaRPr>
              </a:p>
            </p:txBody>
          </p:sp>
        </p:grpSp>
      </p:grpSp>
    </p:spTree>
    <p:extLst>
      <p:ext uri="{BB962C8B-B14F-4D97-AF65-F5344CB8AC3E}">
        <p14:creationId xmlns:p14="http://schemas.microsoft.com/office/powerpoint/2010/main" val="1365147333"/>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custDataLst>
              <p:tags r:id="rId1"/>
            </p:custDataLst>
          </p:nvPr>
        </p:nvSpPr>
        <p:spPr>
          <a:xfrm>
            <a:off x="0" y="1"/>
            <a:ext cx="1219200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custDataLst>
              <p:tags r:id="rId2"/>
            </p:custDataLst>
          </p:nvPr>
        </p:nvSpPr>
        <p:spPr>
          <a:xfrm>
            <a:off x="0" y="66874"/>
            <a:ext cx="9480000"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Experiment Results——</a:t>
            </a:r>
            <a:r>
              <a:rPr lang="en-US" altLang="zh-CN" sz="2400" b="1" dirty="0">
                <a:solidFill>
                  <a:schemeClr val="accent4">
                    <a:lumMod val="40000"/>
                    <a:lumOff val="60000"/>
                  </a:schemeClr>
                </a:solidFill>
                <a:latin typeface="Times New Roman" panose="02020603050405020304" pitchFamily="18" charset="0"/>
                <a:cs typeface="Times New Roman" panose="02020603050405020304" pitchFamily="18" charset="0"/>
              </a:rPr>
              <a:t>Robustness Against Noise</a:t>
            </a:r>
          </a:p>
        </p:txBody>
      </p:sp>
      <p:grpSp>
        <p:nvGrpSpPr>
          <p:cNvPr id="29" name="组合 28">
            <a:extLst>
              <a:ext uri="{FF2B5EF4-FFF2-40B4-BE49-F238E27FC236}">
                <a16:creationId xmlns:a16="http://schemas.microsoft.com/office/drawing/2014/main" id="{82A679D0-E305-1F7A-3B94-48731AC19AC6}"/>
              </a:ext>
            </a:extLst>
          </p:cNvPr>
          <p:cNvGrpSpPr/>
          <p:nvPr/>
        </p:nvGrpSpPr>
        <p:grpSpPr>
          <a:xfrm>
            <a:off x="-1" y="6553200"/>
            <a:ext cx="12192001" cy="304800"/>
            <a:chOff x="0" y="6569404"/>
            <a:chExt cx="9144000" cy="288000"/>
          </a:xfrm>
        </p:grpSpPr>
        <p:sp>
          <p:nvSpPr>
            <p:cNvPr id="31" name="矩形 30">
              <a:extLst>
                <a:ext uri="{FF2B5EF4-FFF2-40B4-BE49-F238E27FC236}">
                  <a16:creationId xmlns:a16="http://schemas.microsoft.com/office/drawing/2014/main" id="{761AB956-2F19-005D-A097-C7AD8580158A}"/>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32" name="矩形 31">
              <a:extLst>
                <a:ext uri="{FF2B5EF4-FFF2-40B4-BE49-F238E27FC236}">
                  <a16:creationId xmlns:a16="http://schemas.microsoft.com/office/drawing/2014/main" id="{9425AC57-ED3D-1321-84DB-1FF865DC4A6D}"/>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33" name="灯片编号占位符 5">
            <a:extLst>
              <a:ext uri="{FF2B5EF4-FFF2-40B4-BE49-F238E27FC236}">
                <a16:creationId xmlns:a16="http://schemas.microsoft.com/office/drawing/2014/main" id="{B0401898-C936-B805-5660-13A90DC422A6}"/>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27</a:t>
            </a:fld>
            <a:endParaRPr lang="zh-HK" altLang="en-US" sz="1600" dirty="0">
              <a:solidFill>
                <a:schemeClr val="bg1"/>
              </a:solidFill>
            </a:endParaRPr>
          </a:p>
        </p:txBody>
      </p:sp>
      <p:pic>
        <p:nvPicPr>
          <p:cNvPr id="8" name="图片 7" descr="图示&#10;&#10;AI 生成的内容可能不正确。">
            <a:extLst>
              <a:ext uri="{FF2B5EF4-FFF2-40B4-BE49-F238E27FC236}">
                <a16:creationId xmlns:a16="http://schemas.microsoft.com/office/drawing/2014/main" id="{9DF7F176-C727-4C1E-D2E0-3C25DA9599D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0414" y="1702271"/>
            <a:ext cx="5269587" cy="3240000"/>
          </a:xfrm>
          <a:prstGeom prst="rect">
            <a:avLst/>
          </a:prstGeom>
        </p:spPr>
      </p:pic>
      <p:pic>
        <p:nvPicPr>
          <p:cNvPr id="9" name="图片 8">
            <a:extLst>
              <a:ext uri="{FF2B5EF4-FFF2-40B4-BE49-F238E27FC236}">
                <a16:creationId xmlns:a16="http://schemas.microsoft.com/office/drawing/2014/main" id="{91308F22-E702-C8C2-525C-9835FEB1CDBE}"/>
              </a:ext>
            </a:extLst>
          </p:cNvPr>
          <p:cNvPicPr>
            <a:picLocks noChangeAspect="1"/>
          </p:cNvPicPr>
          <p:nvPr/>
        </p:nvPicPr>
        <p:blipFill>
          <a:blip r:embed="rId6"/>
          <a:stretch>
            <a:fillRect/>
          </a:stretch>
        </p:blipFill>
        <p:spPr>
          <a:xfrm>
            <a:off x="6312000" y="1449000"/>
            <a:ext cx="4993044" cy="3960000"/>
          </a:xfrm>
          <a:prstGeom prst="rect">
            <a:avLst/>
          </a:prstGeom>
        </p:spPr>
      </p:pic>
    </p:spTree>
    <p:extLst>
      <p:ext uri="{BB962C8B-B14F-4D97-AF65-F5344CB8AC3E}">
        <p14:creationId xmlns:p14="http://schemas.microsoft.com/office/powerpoint/2010/main" val="4274012123"/>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0125F0-BFE0-D03C-E9BC-B120F84451D6}"/>
            </a:ext>
          </a:extLst>
        </p:cNvPr>
        <p:cNvGrpSpPr/>
        <p:nvPr/>
      </p:nvGrpSpPr>
      <p:grpSpPr>
        <a:xfrm>
          <a:off x="0" y="0"/>
          <a:ext cx="0" cy="0"/>
          <a:chOff x="0" y="0"/>
          <a:chExt cx="0" cy="0"/>
        </a:xfrm>
      </p:grpSpPr>
      <p:sp>
        <p:nvSpPr>
          <p:cNvPr id="19" name="矩形 18">
            <a:extLst>
              <a:ext uri="{FF2B5EF4-FFF2-40B4-BE49-F238E27FC236}">
                <a16:creationId xmlns:a16="http://schemas.microsoft.com/office/drawing/2014/main" id="{72A10F0A-BA25-2F50-A72D-B2B7CDEEF671}"/>
              </a:ext>
            </a:extLst>
          </p:cNvPr>
          <p:cNvSpPr/>
          <p:nvPr>
            <p:custDataLst>
              <p:tags r:id="rId1"/>
            </p:custDataLst>
          </p:nvPr>
        </p:nvSpPr>
        <p:spPr>
          <a:xfrm>
            <a:off x="0" y="1"/>
            <a:ext cx="1219200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a:extLst>
              <a:ext uri="{FF2B5EF4-FFF2-40B4-BE49-F238E27FC236}">
                <a16:creationId xmlns:a16="http://schemas.microsoft.com/office/drawing/2014/main" id="{228A4D9E-B822-C1B2-D359-EF1E576505EF}"/>
              </a:ext>
            </a:extLst>
          </p:cNvPr>
          <p:cNvSpPr txBox="1"/>
          <p:nvPr>
            <p:custDataLst>
              <p:tags r:id="rId2"/>
            </p:custDataLst>
          </p:nvPr>
        </p:nvSpPr>
        <p:spPr>
          <a:xfrm>
            <a:off x="0" y="66874"/>
            <a:ext cx="9840000"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Experiment Results——</a:t>
            </a:r>
            <a:r>
              <a:rPr lang="en-US" altLang="zh-CN" sz="2400" b="1" dirty="0">
                <a:solidFill>
                  <a:schemeClr val="accent4">
                    <a:lumMod val="40000"/>
                    <a:lumOff val="60000"/>
                  </a:schemeClr>
                </a:solidFill>
                <a:latin typeface="Times New Roman" panose="02020603050405020304" pitchFamily="18" charset="0"/>
                <a:cs typeface="Times New Roman" panose="02020603050405020304" pitchFamily="18" charset="0"/>
              </a:rPr>
              <a:t>Necessity of the Multibranch Learning</a:t>
            </a:r>
          </a:p>
        </p:txBody>
      </p:sp>
      <p:grpSp>
        <p:nvGrpSpPr>
          <p:cNvPr id="29" name="组合 28">
            <a:extLst>
              <a:ext uri="{FF2B5EF4-FFF2-40B4-BE49-F238E27FC236}">
                <a16:creationId xmlns:a16="http://schemas.microsoft.com/office/drawing/2014/main" id="{B8D7DE6C-1C2C-2ABE-2387-050E69483DA1}"/>
              </a:ext>
            </a:extLst>
          </p:cNvPr>
          <p:cNvGrpSpPr/>
          <p:nvPr/>
        </p:nvGrpSpPr>
        <p:grpSpPr>
          <a:xfrm>
            <a:off x="-1" y="6553200"/>
            <a:ext cx="12192001" cy="304800"/>
            <a:chOff x="0" y="6569404"/>
            <a:chExt cx="9144000" cy="288000"/>
          </a:xfrm>
        </p:grpSpPr>
        <p:sp>
          <p:nvSpPr>
            <p:cNvPr id="31" name="矩形 30">
              <a:extLst>
                <a:ext uri="{FF2B5EF4-FFF2-40B4-BE49-F238E27FC236}">
                  <a16:creationId xmlns:a16="http://schemas.microsoft.com/office/drawing/2014/main" id="{8039FBEA-61B3-902E-D3B1-0C52B3EC55CC}"/>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32" name="矩形 31">
              <a:extLst>
                <a:ext uri="{FF2B5EF4-FFF2-40B4-BE49-F238E27FC236}">
                  <a16:creationId xmlns:a16="http://schemas.microsoft.com/office/drawing/2014/main" id="{AA8D3BBD-3E63-52B1-5A07-22A355CD47B8}"/>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33" name="灯片编号占位符 5">
            <a:extLst>
              <a:ext uri="{FF2B5EF4-FFF2-40B4-BE49-F238E27FC236}">
                <a16:creationId xmlns:a16="http://schemas.microsoft.com/office/drawing/2014/main" id="{7F05F353-D7BF-987A-996E-6529449A3930}"/>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28</a:t>
            </a:fld>
            <a:endParaRPr lang="zh-HK" altLang="en-US" sz="1600" dirty="0">
              <a:solidFill>
                <a:schemeClr val="bg1"/>
              </a:solidFill>
            </a:endParaRPr>
          </a:p>
        </p:txBody>
      </p:sp>
      <p:pic>
        <p:nvPicPr>
          <p:cNvPr id="2" name="图片 1">
            <a:extLst>
              <a:ext uri="{FF2B5EF4-FFF2-40B4-BE49-F238E27FC236}">
                <a16:creationId xmlns:a16="http://schemas.microsoft.com/office/drawing/2014/main" id="{E5B9EC13-552B-F4C2-09D9-01623E105605}"/>
              </a:ext>
            </a:extLst>
          </p:cNvPr>
          <p:cNvPicPr>
            <a:picLocks noChangeAspect="1"/>
          </p:cNvPicPr>
          <p:nvPr/>
        </p:nvPicPr>
        <p:blipFill>
          <a:blip r:embed="rId5"/>
          <a:stretch>
            <a:fillRect/>
          </a:stretch>
        </p:blipFill>
        <p:spPr>
          <a:xfrm>
            <a:off x="3288000" y="3382451"/>
            <a:ext cx="5616000" cy="2880000"/>
          </a:xfrm>
          <a:prstGeom prst="rect">
            <a:avLst/>
          </a:prstGeom>
        </p:spPr>
      </p:pic>
      <p:pic>
        <p:nvPicPr>
          <p:cNvPr id="9" name="图片 8" descr="表格&#10;&#10;AI 生成的内容可能不正确。">
            <a:extLst>
              <a:ext uri="{FF2B5EF4-FFF2-40B4-BE49-F238E27FC236}">
                <a16:creationId xmlns:a16="http://schemas.microsoft.com/office/drawing/2014/main" id="{50FB0F3D-5890-26D5-B9B1-D502D7B7010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435423" y="1353931"/>
            <a:ext cx="7321154" cy="1800000"/>
          </a:xfrm>
          <a:prstGeom prst="rect">
            <a:avLst/>
          </a:prstGeom>
        </p:spPr>
      </p:pic>
    </p:spTree>
    <p:extLst>
      <p:ext uri="{BB962C8B-B14F-4D97-AF65-F5344CB8AC3E}">
        <p14:creationId xmlns:p14="http://schemas.microsoft.com/office/powerpoint/2010/main" val="1922814030"/>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38F017-61B5-6AD0-A230-D8E3D62DF322}"/>
            </a:ext>
          </a:extLst>
        </p:cNvPr>
        <p:cNvGrpSpPr/>
        <p:nvPr/>
      </p:nvGrpSpPr>
      <p:grpSpPr>
        <a:xfrm>
          <a:off x="0" y="0"/>
          <a:ext cx="0" cy="0"/>
          <a:chOff x="0" y="0"/>
          <a:chExt cx="0" cy="0"/>
        </a:xfrm>
      </p:grpSpPr>
      <p:sp>
        <p:nvSpPr>
          <p:cNvPr id="19" name="矩形 18">
            <a:extLst>
              <a:ext uri="{FF2B5EF4-FFF2-40B4-BE49-F238E27FC236}">
                <a16:creationId xmlns:a16="http://schemas.microsoft.com/office/drawing/2014/main" id="{A7AC4F12-0B5A-717A-F5D1-91ED61D40C89}"/>
              </a:ext>
            </a:extLst>
          </p:cNvPr>
          <p:cNvSpPr/>
          <p:nvPr>
            <p:custDataLst>
              <p:tags r:id="rId1"/>
            </p:custDataLst>
          </p:nvPr>
        </p:nvSpPr>
        <p:spPr>
          <a:xfrm>
            <a:off x="0" y="1"/>
            <a:ext cx="1219200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a:extLst>
              <a:ext uri="{FF2B5EF4-FFF2-40B4-BE49-F238E27FC236}">
                <a16:creationId xmlns:a16="http://schemas.microsoft.com/office/drawing/2014/main" id="{20048975-3A9C-03E5-8C95-776C5AFA17E5}"/>
              </a:ext>
            </a:extLst>
          </p:cNvPr>
          <p:cNvSpPr txBox="1"/>
          <p:nvPr>
            <p:custDataLst>
              <p:tags r:id="rId2"/>
            </p:custDataLst>
          </p:nvPr>
        </p:nvSpPr>
        <p:spPr>
          <a:xfrm>
            <a:off x="0" y="66874"/>
            <a:ext cx="9192000"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Experiment Results——</a:t>
            </a:r>
            <a:r>
              <a:rPr lang="en-US" altLang="zh-CN" sz="2400" b="1" dirty="0">
                <a:solidFill>
                  <a:schemeClr val="accent4">
                    <a:lumMod val="40000"/>
                    <a:lumOff val="60000"/>
                  </a:schemeClr>
                </a:solidFill>
                <a:latin typeface="Times New Roman" panose="02020603050405020304" pitchFamily="18" charset="0"/>
                <a:cs typeface="Times New Roman" panose="02020603050405020304" pitchFamily="18" charset="0"/>
              </a:rPr>
              <a:t>Necessity of the Multiscale Learning</a:t>
            </a:r>
          </a:p>
        </p:txBody>
      </p:sp>
      <p:grpSp>
        <p:nvGrpSpPr>
          <p:cNvPr id="29" name="组合 28">
            <a:extLst>
              <a:ext uri="{FF2B5EF4-FFF2-40B4-BE49-F238E27FC236}">
                <a16:creationId xmlns:a16="http://schemas.microsoft.com/office/drawing/2014/main" id="{D2322AEF-8404-7C2C-274C-29BA99DD1ECA}"/>
              </a:ext>
            </a:extLst>
          </p:cNvPr>
          <p:cNvGrpSpPr/>
          <p:nvPr/>
        </p:nvGrpSpPr>
        <p:grpSpPr>
          <a:xfrm>
            <a:off x="-1" y="6553200"/>
            <a:ext cx="12192001" cy="304800"/>
            <a:chOff x="0" y="6569404"/>
            <a:chExt cx="9144000" cy="288000"/>
          </a:xfrm>
        </p:grpSpPr>
        <p:sp>
          <p:nvSpPr>
            <p:cNvPr id="31" name="矩形 30">
              <a:extLst>
                <a:ext uri="{FF2B5EF4-FFF2-40B4-BE49-F238E27FC236}">
                  <a16:creationId xmlns:a16="http://schemas.microsoft.com/office/drawing/2014/main" id="{AE7AE7D6-0B29-77BB-DC44-58D8C21E967B}"/>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32" name="矩形 31">
              <a:extLst>
                <a:ext uri="{FF2B5EF4-FFF2-40B4-BE49-F238E27FC236}">
                  <a16:creationId xmlns:a16="http://schemas.microsoft.com/office/drawing/2014/main" id="{C04BBF63-D82C-4EC8-EC1B-F9D051BB5972}"/>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33" name="灯片编号占位符 5">
            <a:extLst>
              <a:ext uri="{FF2B5EF4-FFF2-40B4-BE49-F238E27FC236}">
                <a16:creationId xmlns:a16="http://schemas.microsoft.com/office/drawing/2014/main" id="{5CCD80CF-E613-1EED-2AEB-5D43EC392C51}"/>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29</a:t>
            </a:fld>
            <a:endParaRPr lang="zh-HK" altLang="en-US" sz="1600" dirty="0">
              <a:solidFill>
                <a:schemeClr val="bg1"/>
              </a:solidFill>
            </a:endParaRPr>
          </a:p>
        </p:txBody>
      </p:sp>
      <p:pic>
        <p:nvPicPr>
          <p:cNvPr id="3" name="图片 2">
            <a:extLst>
              <a:ext uri="{FF2B5EF4-FFF2-40B4-BE49-F238E27FC236}">
                <a16:creationId xmlns:a16="http://schemas.microsoft.com/office/drawing/2014/main" id="{8FB2CCC2-F25F-C56F-9EB7-DD54B17A8E29}"/>
              </a:ext>
            </a:extLst>
          </p:cNvPr>
          <p:cNvPicPr>
            <a:picLocks noChangeAspect="1"/>
          </p:cNvPicPr>
          <p:nvPr/>
        </p:nvPicPr>
        <p:blipFill>
          <a:blip r:embed="rId5"/>
          <a:stretch>
            <a:fillRect/>
          </a:stretch>
        </p:blipFill>
        <p:spPr>
          <a:xfrm>
            <a:off x="2988048" y="2653747"/>
            <a:ext cx="6203952" cy="3600000"/>
          </a:xfrm>
          <a:prstGeom prst="rect">
            <a:avLst/>
          </a:prstGeom>
        </p:spPr>
      </p:pic>
      <p:pic>
        <p:nvPicPr>
          <p:cNvPr id="7" name="图片 6" descr="表格&#10;&#10;AI 生成的内容可能不正确。">
            <a:extLst>
              <a:ext uri="{FF2B5EF4-FFF2-40B4-BE49-F238E27FC236}">
                <a16:creationId xmlns:a16="http://schemas.microsoft.com/office/drawing/2014/main" id="{8758E8B8-7942-0F1C-6CEF-85BA15E48B9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44000" y="786874"/>
            <a:ext cx="7703999" cy="1800000"/>
          </a:xfrm>
          <a:prstGeom prst="rect">
            <a:avLst/>
          </a:prstGeom>
        </p:spPr>
      </p:pic>
    </p:spTree>
    <p:extLst>
      <p:ext uri="{BB962C8B-B14F-4D97-AF65-F5344CB8AC3E}">
        <p14:creationId xmlns:p14="http://schemas.microsoft.com/office/powerpoint/2010/main" val="804395667"/>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18"/>
          <p:cNvGrpSpPr/>
          <p:nvPr/>
        </p:nvGrpSpPr>
        <p:grpSpPr bwMode="auto">
          <a:xfrm>
            <a:off x="2409457" y="2650330"/>
            <a:ext cx="1505450" cy="1479472"/>
            <a:chOff x="1709739" y="2636838"/>
            <a:chExt cx="1590160" cy="1584325"/>
          </a:xfrm>
          <a:solidFill>
            <a:srgbClr val="044875"/>
          </a:solidFill>
        </p:grpSpPr>
        <p:sp>
          <p:nvSpPr>
            <p:cNvPr id="35" name="Freeform 6"/>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7" name="Freeform 7"/>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8" name="Freeform 8"/>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9" name="Freeform 9"/>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0" name="Freeform 10"/>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1" name="Freeform 11"/>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2" name="Freeform 12"/>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3" name="Freeform 13"/>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4" name="Freeform 14"/>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grpSp>
      <p:sp>
        <p:nvSpPr>
          <p:cNvPr id="31" name="文本框 30"/>
          <p:cNvSpPr txBox="1"/>
          <p:nvPr/>
        </p:nvSpPr>
        <p:spPr bwMode="auto">
          <a:xfrm>
            <a:off x="2135561" y="4129802"/>
            <a:ext cx="2054225" cy="523334"/>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Contents</a:t>
            </a:r>
            <a:endParaRPr lang="zh-HK" altLang="en-US"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grpSp>
        <p:nvGrpSpPr>
          <p:cNvPr id="19" name="组合 18"/>
          <p:cNvGrpSpPr/>
          <p:nvPr>
            <p:custDataLst>
              <p:tags r:id="rId1"/>
            </p:custDataLst>
          </p:nvPr>
        </p:nvGrpSpPr>
        <p:grpSpPr>
          <a:xfrm>
            <a:off x="4523741" y="2047924"/>
            <a:ext cx="5370513" cy="534987"/>
            <a:chOff x="3281952" y="1484784"/>
            <a:chExt cx="5370513" cy="534987"/>
          </a:xfrm>
        </p:grpSpPr>
        <p:grpSp>
          <p:nvGrpSpPr>
            <p:cNvPr id="14" name="组合 13"/>
            <p:cNvGrpSpPr/>
            <p:nvPr/>
          </p:nvGrpSpPr>
          <p:grpSpPr>
            <a:xfrm>
              <a:off x="3943940" y="1484784"/>
              <a:ext cx="4708525" cy="534987"/>
              <a:chOff x="3943940" y="1626760"/>
              <a:chExt cx="4708525" cy="534987"/>
            </a:xfrm>
          </p:grpSpPr>
          <p:sp>
            <p:nvSpPr>
              <p:cNvPr id="49" name="Freeform 74"/>
              <p:cNvSpPr>
                <a:spLocks noEditPoints="1"/>
              </p:cNvSpPr>
              <p:nvPr>
                <p:custDataLst>
                  <p:tags r:id="rId25"/>
                </p:custDataLst>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rgbClr val="044875"/>
              </a:solidFill>
              <a:ln>
                <a:noFill/>
              </a:ln>
            </p:spPr>
            <p:txBody>
              <a:bodyPr/>
              <a:lstStyle/>
              <a:p>
                <a:pPr>
                  <a:defRPr/>
                </a:pPr>
                <a:endParaRPr lang="zh-CN" altLang="en-US" b="1">
                  <a:solidFill>
                    <a:prstClr val="black"/>
                  </a:solidFill>
                </a:endParaRPr>
              </a:p>
            </p:txBody>
          </p:sp>
          <p:sp>
            <p:nvSpPr>
              <p:cNvPr id="50" name="文本框 20"/>
              <p:cNvSpPr txBox="1">
                <a:spLocks noChangeArrowheads="1"/>
              </p:cNvSpPr>
              <p:nvPr>
                <p:custDataLst>
                  <p:tags r:id="rId26"/>
                </p:custDataLst>
              </p:nvPr>
            </p:nvSpPr>
            <p:spPr bwMode="auto">
              <a:xfrm>
                <a:off x="4599577" y="1648846"/>
                <a:ext cx="3989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rPr>
                  <a:t>Problem Description</a:t>
                </a:r>
                <a:endParaRPr lang="zh-CN" altLang="en-US" sz="2400" b="1" dirty="0">
                  <a:solidFill>
                    <a:srgbClr val="044875"/>
                  </a:solidFill>
                  <a:latin typeface="Times New Roman" panose="02020603050405020304" pitchFamily="18" charset="0"/>
                  <a:ea typeface="微软雅黑" panose="020B0503020204020204" charset="-122"/>
                </a:endParaRPr>
              </a:p>
            </p:txBody>
          </p:sp>
          <p:sp>
            <p:nvSpPr>
              <p:cNvPr id="51" name="矩形 50"/>
              <p:cNvSpPr/>
              <p:nvPr>
                <p:custDataLst>
                  <p:tags r:id="rId27"/>
                </p:custDataLst>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52" name="直接连接符 51"/>
              <p:cNvCxnSpPr/>
              <p:nvPr>
                <p:custDataLst>
                  <p:tags r:id="rId28"/>
                </p:custDataLst>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10" name="组合 9"/>
            <p:cNvGrpSpPr/>
            <p:nvPr/>
          </p:nvGrpSpPr>
          <p:grpSpPr>
            <a:xfrm>
              <a:off x="3281952" y="1484784"/>
              <a:ext cx="689642" cy="534987"/>
              <a:chOff x="3281952" y="1626760"/>
              <a:chExt cx="689642" cy="534987"/>
            </a:xfrm>
          </p:grpSpPr>
          <p:sp>
            <p:nvSpPr>
              <p:cNvPr id="53" name="矩形 52"/>
              <p:cNvSpPr/>
              <p:nvPr>
                <p:custDataLst>
                  <p:tags r:id="rId23"/>
                </p:custDataLst>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4" name="文本框 18"/>
              <p:cNvSpPr txBox="1">
                <a:spLocks noChangeArrowheads="1"/>
              </p:cNvSpPr>
              <p:nvPr>
                <p:custDataLst>
                  <p:tags r:id="rId24"/>
                </p:custDataLst>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01</a:t>
                </a:r>
                <a:endParaRPr lang="zh-CN" altLang="en-US" sz="2700" dirty="0">
                  <a:solidFill>
                    <a:srgbClr val="044875"/>
                  </a:solidFill>
                  <a:latin typeface="Impact" panose="020B0806030902050204" pitchFamily="34" charset="0"/>
                </a:endParaRPr>
              </a:p>
            </p:txBody>
          </p:sp>
        </p:grpSp>
      </p:grpSp>
      <p:grpSp>
        <p:nvGrpSpPr>
          <p:cNvPr id="22" name="组合 21"/>
          <p:cNvGrpSpPr/>
          <p:nvPr>
            <p:custDataLst>
              <p:tags r:id="rId2"/>
            </p:custDataLst>
          </p:nvPr>
        </p:nvGrpSpPr>
        <p:grpSpPr>
          <a:xfrm>
            <a:off x="4503593" y="3688642"/>
            <a:ext cx="5372100" cy="534987"/>
            <a:chOff x="3261805" y="3188752"/>
            <a:chExt cx="5372100" cy="534987"/>
          </a:xfrm>
        </p:grpSpPr>
        <p:grpSp>
          <p:nvGrpSpPr>
            <p:cNvPr id="12" name="组合 11"/>
            <p:cNvGrpSpPr/>
            <p:nvPr/>
          </p:nvGrpSpPr>
          <p:grpSpPr>
            <a:xfrm>
              <a:off x="3261805" y="3188752"/>
              <a:ext cx="689593" cy="534987"/>
              <a:chOff x="3261805" y="3188752"/>
              <a:chExt cx="689593" cy="534987"/>
            </a:xfrm>
          </p:grpSpPr>
          <p:sp>
            <p:nvSpPr>
              <p:cNvPr id="61" name="矩形 60"/>
              <p:cNvSpPr/>
              <p:nvPr>
                <p:custDataLst>
                  <p:tags r:id="rId21"/>
                </p:custDataLst>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62" name="文本框 86"/>
              <p:cNvSpPr txBox="1">
                <a:spLocks noChangeArrowheads="1"/>
              </p:cNvSpPr>
              <p:nvPr>
                <p:custDataLst>
                  <p:tags r:id="rId22"/>
                </p:custDataLst>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a:solidFill>
                      <a:srgbClr val="044875"/>
                    </a:solidFill>
                    <a:latin typeface="Impact" panose="020B0806030902050204" pitchFamily="34" charset="0"/>
                  </a:rPr>
                  <a:t>03</a:t>
                </a:r>
                <a:endParaRPr lang="zh-CN" altLang="en-US" sz="2700">
                  <a:solidFill>
                    <a:srgbClr val="044875"/>
                  </a:solidFill>
                  <a:latin typeface="Impact" panose="020B0806030902050204" pitchFamily="34" charset="0"/>
                </a:endParaRPr>
              </a:p>
            </p:txBody>
          </p:sp>
        </p:grpSp>
        <p:grpSp>
          <p:nvGrpSpPr>
            <p:cNvPr id="16" name="组合 15"/>
            <p:cNvGrpSpPr/>
            <p:nvPr/>
          </p:nvGrpSpPr>
          <p:grpSpPr>
            <a:xfrm>
              <a:off x="3923792" y="3188752"/>
              <a:ext cx="4710113" cy="534987"/>
              <a:chOff x="3923792" y="3188752"/>
              <a:chExt cx="4710113" cy="534987"/>
            </a:xfrm>
          </p:grpSpPr>
          <p:sp>
            <p:nvSpPr>
              <p:cNvPr id="56" name="文本框 81"/>
              <p:cNvSpPr txBox="1">
                <a:spLocks noChangeArrowheads="1"/>
              </p:cNvSpPr>
              <p:nvPr>
                <p:custDataLst>
                  <p:tags r:id="rId17"/>
                </p:custDataLst>
              </p:nvPr>
            </p:nvSpPr>
            <p:spPr bwMode="auto">
              <a:xfrm>
                <a:off x="4876292" y="3235107"/>
                <a:ext cx="339852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sym typeface="+mn-ea"/>
                  </a:rPr>
                  <a:t>Experiment Results</a:t>
                </a:r>
                <a:endParaRPr lang="en-US" altLang="zh-CN" sz="2400" b="1" dirty="0">
                  <a:solidFill>
                    <a:srgbClr val="044875"/>
                  </a:solidFill>
                  <a:latin typeface="Times New Roman" panose="02020603050405020304" pitchFamily="18" charset="0"/>
                  <a:ea typeface="微软雅黑" panose="020B0503020204020204" charset="-122"/>
                </a:endParaRPr>
              </a:p>
            </p:txBody>
          </p:sp>
          <p:sp>
            <p:nvSpPr>
              <p:cNvPr id="57" name="矩形 56"/>
              <p:cNvSpPr/>
              <p:nvPr>
                <p:custDataLst>
                  <p:tags r:id="rId18"/>
                </p:custDataLst>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58" name="直接连接符 57"/>
              <p:cNvCxnSpPr/>
              <p:nvPr>
                <p:custDataLst>
                  <p:tags r:id="rId19"/>
                </p:custDataLst>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60" name="Freeform 71"/>
              <p:cNvSpPr>
                <a:spLocks noEditPoints="1"/>
              </p:cNvSpPr>
              <p:nvPr>
                <p:custDataLst>
                  <p:tags r:id="rId20"/>
                </p:custDataLst>
              </p:nvPr>
            </p:nvSpPr>
            <p:spPr bwMode="auto">
              <a:xfrm>
                <a:off x="4038092" y="3253839"/>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rgbClr val="044875"/>
              </a:solidFill>
              <a:ln>
                <a:noFill/>
              </a:ln>
            </p:spPr>
            <p:txBody>
              <a:bodyPr/>
              <a:lstStyle/>
              <a:p>
                <a:pPr>
                  <a:defRPr/>
                </a:pPr>
                <a:endParaRPr lang="zh-CN" altLang="en-US" b="1">
                  <a:solidFill>
                    <a:prstClr val="black"/>
                  </a:solidFill>
                </a:endParaRPr>
              </a:p>
            </p:txBody>
          </p:sp>
        </p:grpSp>
      </p:grpSp>
      <p:grpSp>
        <p:nvGrpSpPr>
          <p:cNvPr id="23" name="组合 22"/>
          <p:cNvGrpSpPr/>
          <p:nvPr>
            <p:custDataLst>
              <p:tags r:id="rId3"/>
            </p:custDataLst>
          </p:nvPr>
        </p:nvGrpSpPr>
        <p:grpSpPr>
          <a:xfrm>
            <a:off x="4503593" y="4509001"/>
            <a:ext cx="5372100" cy="534987"/>
            <a:chOff x="3261805" y="4046141"/>
            <a:chExt cx="5372100" cy="534987"/>
          </a:xfrm>
        </p:grpSpPr>
        <p:grpSp>
          <p:nvGrpSpPr>
            <p:cNvPr id="13" name="组合 12"/>
            <p:cNvGrpSpPr/>
            <p:nvPr/>
          </p:nvGrpSpPr>
          <p:grpSpPr>
            <a:xfrm>
              <a:off x="3261805" y="4046141"/>
              <a:ext cx="689447" cy="534987"/>
              <a:chOff x="3261805" y="3969748"/>
              <a:chExt cx="689447" cy="534987"/>
            </a:xfrm>
          </p:grpSpPr>
          <p:sp>
            <p:nvSpPr>
              <p:cNvPr id="89" name="矩形 88"/>
              <p:cNvSpPr/>
              <p:nvPr>
                <p:custDataLst>
                  <p:tags r:id="rId15"/>
                </p:custDataLst>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0" name="文本框 131"/>
              <p:cNvSpPr txBox="1">
                <a:spLocks noChangeArrowheads="1"/>
              </p:cNvSpPr>
              <p:nvPr>
                <p:custDataLst>
                  <p:tags r:id="rId16"/>
                </p:custDataLst>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a:solidFill>
                      <a:srgbClr val="044875"/>
                    </a:solidFill>
                    <a:latin typeface="Impact" panose="020B0806030902050204" pitchFamily="34" charset="0"/>
                  </a:rPr>
                  <a:t>04</a:t>
                </a:r>
                <a:endParaRPr lang="zh-CN" altLang="en-US" sz="2700">
                  <a:solidFill>
                    <a:srgbClr val="044875"/>
                  </a:solidFill>
                  <a:latin typeface="Impact" panose="020B0806030902050204" pitchFamily="34" charset="0"/>
                </a:endParaRPr>
              </a:p>
            </p:txBody>
          </p:sp>
        </p:grpSp>
        <p:grpSp>
          <p:nvGrpSpPr>
            <p:cNvPr id="17" name="组合 16"/>
            <p:cNvGrpSpPr/>
            <p:nvPr/>
          </p:nvGrpSpPr>
          <p:grpSpPr>
            <a:xfrm>
              <a:off x="3923792" y="4046141"/>
              <a:ext cx="4710113" cy="534987"/>
              <a:chOff x="3923792" y="3969748"/>
              <a:chExt cx="4710113" cy="534987"/>
            </a:xfrm>
          </p:grpSpPr>
          <p:sp>
            <p:nvSpPr>
              <p:cNvPr id="64" name="文本框 126"/>
              <p:cNvSpPr txBox="1">
                <a:spLocks noChangeArrowheads="1"/>
              </p:cNvSpPr>
              <p:nvPr>
                <p:custDataLst>
                  <p:tags r:id="rId11"/>
                </p:custDataLst>
              </p:nvPr>
            </p:nvSpPr>
            <p:spPr bwMode="auto">
              <a:xfrm>
                <a:off x="4571492" y="4002700"/>
                <a:ext cx="40417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rPr>
                  <a:t>Conclusion</a:t>
                </a:r>
              </a:p>
            </p:txBody>
          </p:sp>
          <p:sp>
            <p:nvSpPr>
              <p:cNvPr id="65" name="矩形 64"/>
              <p:cNvSpPr/>
              <p:nvPr>
                <p:custDataLst>
                  <p:tags r:id="rId12"/>
                </p:custDataLst>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86" name="直接连接符 85"/>
              <p:cNvCxnSpPr/>
              <p:nvPr>
                <p:custDataLst>
                  <p:tags r:id="rId13"/>
                </p:custDataLst>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88" name="Freeform 306"/>
              <p:cNvSpPr>
                <a:spLocks noEditPoints="1"/>
              </p:cNvSpPr>
              <p:nvPr>
                <p:custDataLst>
                  <p:tags r:id="rId14"/>
                </p:custDataLst>
              </p:nvPr>
            </p:nvSpPr>
            <p:spPr bwMode="auto">
              <a:xfrm>
                <a:off x="4061905" y="4028951"/>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rgbClr val="044875"/>
              </a:solidFill>
              <a:ln>
                <a:noFill/>
              </a:ln>
            </p:spPr>
            <p:txBody>
              <a:bodyPr/>
              <a:lstStyle/>
              <a:p>
                <a:pPr>
                  <a:defRPr/>
                </a:pPr>
                <a:endParaRPr lang="zh-CN" altLang="en-US" b="1">
                  <a:solidFill>
                    <a:prstClr val="black"/>
                  </a:solidFill>
                </a:endParaRPr>
              </a:p>
            </p:txBody>
          </p:sp>
        </p:grpSp>
      </p:grpSp>
      <p:grpSp>
        <p:nvGrpSpPr>
          <p:cNvPr id="20" name="组合 19"/>
          <p:cNvGrpSpPr/>
          <p:nvPr>
            <p:custDataLst>
              <p:tags r:id="rId4"/>
            </p:custDataLst>
          </p:nvPr>
        </p:nvGrpSpPr>
        <p:grpSpPr>
          <a:xfrm>
            <a:off x="4517645" y="2868283"/>
            <a:ext cx="5370513" cy="534987"/>
            <a:chOff x="3275856" y="2348880"/>
            <a:chExt cx="5370513" cy="534987"/>
          </a:xfrm>
        </p:grpSpPr>
        <p:grpSp>
          <p:nvGrpSpPr>
            <p:cNvPr id="11" name="组合 10"/>
            <p:cNvGrpSpPr/>
            <p:nvPr/>
          </p:nvGrpSpPr>
          <p:grpSpPr>
            <a:xfrm>
              <a:off x="3275856" y="2348880"/>
              <a:ext cx="689474" cy="534987"/>
              <a:chOff x="3275856" y="2407756"/>
              <a:chExt cx="689474" cy="534987"/>
            </a:xfrm>
          </p:grpSpPr>
          <p:sp>
            <p:nvSpPr>
              <p:cNvPr id="97" name="矩形 96"/>
              <p:cNvSpPr/>
              <p:nvPr>
                <p:custDataLst>
                  <p:tags r:id="rId9"/>
                </p:custDataLst>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8" name="文本框 78"/>
              <p:cNvSpPr txBox="1">
                <a:spLocks noChangeArrowheads="1"/>
              </p:cNvSpPr>
              <p:nvPr>
                <p:custDataLst>
                  <p:tags r:id="rId10"/>
                </p:custDataLst>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02</a:t>
                </a:r>
                <a:endParaRPr lang="zh-CN" altLang="en-US" sz="2700" dirty="0">
                  <a:solidFill>
                    <a:srgbClr val="044875"/>
                  </a:solidFill>
                  <a:latin typeface="Impact" panose="020B0806030902050204" pitchFamily="34" charset="0"/>
                </a:endParaRPr>
              </a:p>
            </p:txBody>
          </p:sp>
        </p:grpSp>
        <p:grpSp>
          <p:nvGrpSpPr>
            <p:cNvPr id="15" name="组合 14"/>
            <p:cNvGrpSpPr/>
            <p:nvPr/>
          </p:nvGrpSpPr>
          <p:grpSpPr>
            <a:xfrm>
              <a:off x="3937844" y="2348880"/>
              <a:ext cx="4708525" cy="534987"/>
              <a:chOff x="3937844" y="2407756"/>
              <a:chExt cx="4708525" cy="534987"/>
            </a:xfrm>
          </p:grpSpPr>
          <p:sp>
            <p:nvSpPr>
              <p:cNvPr id="92" name="文本框 73"/>
              <p:cNvSpPr txBox="1">
                <a:spLocks noChangeArrowheads="1"/>
              </p:cNvSpPr>
              <p:nvPr>
                <p:custDataLst>
                  <p:tags r:id="rId5"/>
                </p:custDataLst>
              </p:nvPr>
            </p:nvSpPr>
            <p:spPr bwMode="auto">
              <a:xfrm>
                <a:off x="5326034" y="2449079"/>
                <a:ext cx="2499719"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sym typeface="+mn-ea"/>
                  </a:rPr>
                  <a:t>Method Design</a:t>
                </a:r>
                <a:endParaRPr lang="en-US" altLang="zh-CN" sz="2400" b="1" dirty="0">
                  <a:solidFill>
                    <a:srgbClr val="044875"/>
                  </a:solidFill>
                  <a:latin typeface="Times New Roman" panose="02020603050405020304" pitchFamily="18" charset="0"/>
                  <a:ea typeface="微软雅黑" panose="020B0503020204020204" charset="-122"/>
                </a:endParaRPr>
              </a:p>
            </p:txBody>
          </p:sp>
          <p:sp>
            <p:nvSpPr>
              <p:cNvPr id="93" name="矩形 92"/>
              <p:cNvSpPr/>
              <p:nvPr>
                <p:custDataLst>
                  <p:tags r:id="rId6"/>
                </p:custDataLst>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94" name="直接连接符 93"/>
              <p:cNvCxnSpPr/>
              <p:nvPr>
                <p:custDataLst>
                  <p:tags r:id="rId7"/>
                </p:custDataLst>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6" name="Freeform 30"/>
              <p:cNvSpPr>
                <a:spLocks noEditPoints="1"/>
              </p:cNvSpPr>
              <p:nvPr>
                <p:custDataLst>
                  <p:tags r:id="rId8"/>
                </p:custDataLst>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rgbClr val="044875"/>
              </a:solidFill>
              <a:ln>
                <a:noFill/>
              </a:ln>
            </p:spPr>
            <p:txBody>
              <a:bodyPr/>
              <a:lstStyle/>
              <a:p>
                <a:pPr>
                  <a:defRPr/>
                </a:pPr>
                <a:endParaRPr lang="zh-CN" altLang="en-US" b="1">
                  <a:solidFill>
                    <a:prstClr val="black"/>
                  </a:solidFill>
                </a:endParaRPr>
              </a:p>
            </p:txBody>
          </p:sp>
        </p:grpSp>
      </p:grpSp>
      <p:grpSp>
        <p:nvGrpSpPr>
          <p:cNvPr id="7" name="组合 6">
            <a:extLst>
              <a:ext uri="{FF2B5EF4-FFF2-40B4-BE49-F238E27FC236}">
                <a16:creationId xmlns:a16="http://schemas.microsoft.com/office/drawing/2014/main" id="{672FB0C7-6772-C5DC-6A66-12D51CF0A762}"/>
              </a:ext>
            </a:extLst>
          </p:cNvPr>
          <p:cNvGrpSpPr/>
          <p:nvPr/>
        </p:nvGrpSpPr>
        <p:grpSpPr>
          <a:xfrm>
            <a:off x="-1" y="6553200"/>
            <a:ext cx="12192001" cy="304800"/>
            <a:chOff x="0" y="6569404"/>
            <a:chExt cx="9144000" cy="288000"/>
          </a:xfrm>
        </p:grpSpPr>
        <p:sp>
          <p:nvSpPr>
            <p:cNvPr id="8" name="矩形 7">
              <a:extLst>
                <a:ext uri="{FF2B5EF4-FFF2-40B4-BE49-F238E27FC236}">
                  <a16:creationId xmlns:a16="http://schemas.microsoft.com/office/drawing/2014/main" id="{903259D7-88E6-A587-BA69-01AE6CF91591}"/>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9" name="矩形 8">
              <a:extLst>
                <a:ext uri="{FF2B5EF4-FFF2-40B4-BE49-F238E27FC236}">
                  <a16:creationId xmlns:a16="http://schemas.microsoft.com/office/drawing/2014/main" id="{47FD3BCE-ABFB-87F9-D242-364D216475B9}"/>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21" name="灯片编号占位符 5">
            <a:extLst>
              <a:ext uri="{FF2B5EF4-FFF2-40B4-BE49-F238E27FC236}">
                <a16:creationId xmlns:a16="http://schemas.microsoft.com/office/drawing/2014/main" id="{7F24C048-A359-FE98-7E80-DBD473F807D5}"/>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3</a:t>
            </a:fld>
            <a:endParaRPr lang="zh-HK" altLang="en-US" sz="1600" dirty="0">
              <a:solidFill>
                <a:schemeClr val="bg1"/>
              </a:solidFill>
            </a:endParaRPr>
          </a:p>
        </p:txBody>
      </p:sp>
      <p:pic>
        <p:nvPicPr>
          <p:cNvPr id="25" name="图片 24">
            <a:extLst>
              <a:ext uri="{FF2B5EF4-FFF2-40B4-BE49-F238E27FC236}">
                <a16:creationId xmlns:a16="http://schemas.microsoft.com/office/drawing/2014/main" id="{68852B2E-7B2D-C4E9-E6D8-3B5AFB39E0BC}"/>
              </a:ext>
            </a:extLst>
          </p:cNvPr>
          <p:cNvPicPr>
            <a:picLocks noChangeAspect="1"/>
          </p:cNvPicPr>
          <p:nvPr/>
        </p:nvPicPr>
        <p:blipFill>
          <a:blip r:embed="rId31" cstate="print">
            <a:clrChange>
              <a:clrFrom>
                <a:srgbClr val="FFFFFF"/>
              </a:clrFrom>
              <a:clrTo>
                <a:srgbClr val="FFFFFF">
                  <a:alpha val="0"/>
                </a:srgbClr>
              </a:clrTo>
            </a:clrChange>
            <a:extLst>
              <a:ext uri="{BEBA8EAE-BF5A-486C-A8C5-ECC9F3942E4B}">
                <a14:imgProps xmlns:a14="http://schemas.microsoft.com/office/drawing/2010/main">
                  <a14:imgLayer r:embed="rId32">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spTree>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2FB3EA-5181-43FA-4E24-84ABDEC1132C}"/>
            </a:ext>
          </a:extLst>
        </p:cNvPr>
        <p:cNvGrpSpPr/>
        <p:nvPr/>
      </p:nvGrpSpPr>
      <p:grpSpPr>
        <a:xfrm>
          <a:off x="0" y="0"/>
          <a:ext cx="0" cy="0"/>
          <a:chOff x="0" y="0"/>
          <a:chExt cx="0" cy="0"/>
        </a:xfrm>
      </p:grpSpPr>
      <p:sp>
        <p:nvSpPr>
          <p:cNvPr id="19" name="矩形 18">
            <a:extLst>
              <a:ext uri="{FF2B5EF4-FFF2-40B4-BE49-F238E27FC236}">
                <a16:creationId xmlns:a16="http://schemas.microsoft.com/office/drawing/2014/main" id="{5B61C0FD-9220-9605-35F9-24F5F8178560}"/>
              </a:ext>
            </a:extLst>
          </p:cNvPr>
          <p:cNvSpPr/>
          <p:nvPr>
            <p:custDataLst>
              <p:tags r:id="rId1"/>
            </p:custDataLst>
          </p:nvPr>
        </p:nvSpPr>
        <p:spPr>
          <a:xfrm>
            <a:off x="0" y="1"/>
            <a:ext cx="1219200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a:extLst>
              <a:ext uri="{FF2B5EF4-FFF2-40B4-BE49-F238E27FC236}">
                <a16:creationId xmlns:a16="http://schemas.microsoft.com/office/drawing/2014/main" id="{1773E735-B7FA-24F1-9769-965A5043F7CA}"/>
              </a:ext>
            </a:extLst>
          </p:cNvPr>
          <p:cNvSpPr txBox="1"/>
          <p:nvPr>
            <p:custDataLst>
              <p:tags r:id="rId2"/>
            </p:custDataLst>
          </p:nvPr>
        </p:nvSpPr>
        <p:spPr>
          <a:xfrm>
            <a:off x="0" y="66874"/>
            <a:ext cx="10344000"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Experiment Results——</a:t>
            </a:r>
            <a:r>
              <a:rPr lang="en-US" altLang="zh-CN" sz="2400" b="1" dirty="0">
                <a:solidFill>
                  <a:schemeClr val="accent4">
                    <a:lumMod val="40000"/>
                    <a:lumOff val="60000"/>
                  </a:schemeClr>
                </a:solidFill>
                <a:latin typeface="Times New Roman" panose="02020603050405020304" pitchFamily="18" charset="0"/>
                <a:cs typeface="Times New Roman" panose="02020603050405020304" pitchFamily="18" charset="0"/>
              </a:rPr>
              <a:t>Necessity of the </a:t>
            </a:r>
            <a:r>
              <a:rPr lang="en-US" altLang="zh-CN" sz="2400" b="1" dirty="0" err="1">
                <a:solidFill>
                  <a:schemeClr val="accent4">
                    <a:lumMod val="40000"/>
                    <a:lumOff val="60000"/>
                  </a:schemeClr>
                </a:solidFill>
                <a:latin typeface="Times New Roman" panose="02020603050405020304" pitchFamily="18" charset="0"/>
                <a:cs typeface="Times New Roman" panose="02020603050405020304" pitchFamily="18" charset="0"/>
              </a:rPr>
              <a:t>Multifeature</a:t>
            </a:r>
            <a:r>
              <a:rPr lang="en-US" altLang="zh-CN" sz="2400" b="1" dirty="0">
                <a:solidFill>
                  <a:schemeClr val="accent4">
                    <a:lumMod val="40000"/>
                    <a:lumOff val="60000"/>
                  </a:schemeClr>
                </a:solidFill>
                <a:latin typeface="Times New Roman" panose="02020603050405020304" pitchFamily="18" charset="0"/>
                <a:cs typeface="Times New Roman" panose="02020603050405020304" pitchFamily="18" charset="0"/>
              </a:rPr>
              <a:t> Fusion</a:t>
            </a:r>
          </a:p>
        </p:txBody>
      </p:sp>
      <p:grpSp>
        <p:nvGrpSpPr>
          <p:cNvPr id="29" name="组合 28">
            <a:extLst>
              <a:ext uri="{FF2B5EF4-FFF2-40B4-BE49-F238E27FC236}">
                <a16:creationId xmlns:a16="http://schemas.microsoft.com/office/drawing/2014/main" id="{78EB063B-B4A8-5AEE-8D33-B1E6D3A519AF}"/>
              </a:ext>
            </a:extLst>
          </p:cNvPr>
          <p:cNvGrpSpPr/>
          <p:nvPr/>
        </p:nvGrpSpPr>
        <p:grpSpPr>
          <a:xfrm>
            <a:off x="-1" y="6553200"/>
            <a:ext cx="12192001" cy="304800"/>
            <a:chOff x="0" y="6569404"/>
            <a:chExt cx="9144000" cy="288000"/>
          </a:xfrm>
        </p:grpSpPr>
        <p:sp>
          <p:nvSpPr>
            <p:cNvPr id="31" name="矩形 30">
              <a:extLst>
                <a:ext uri="{FF2B5EF4-FFF2-40B4-BE49-F238E27FC236}">
                  <a16:creationId xmlns:a16="http://schemas.microsoft.com/office/drawing/2014/main" id="{22C84123-2A54-AE96-80DB-D48664C5F93B}"/>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32" name="矩形 31">
              <a:extLst>
                <a:ext uri="{FF2B5EF4-FFF2-40B4-BE49-F238E27FC236}">
                  <a16:creationId xmlns:a16="http://schemas.microsoft.com/office/drawing/2014/main" id="{26E9EA86-D34B-2FDC-25D6-A2B17A43CFD6}"/>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33" name="灯片编号占位符 5">
            <a:extLst>
              <a:ext uri="{FF2B5EF4-FFF2-40B4-BE49-F238E27FC236}">
                <a16:creationId xmlns:a16="http://schemas.microsoft.com/office/drawing/2014/main" id="{21D44A55-BED0-69E3-351D-54E52004FD2B}"/>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30</a:t>
            </a:fld>
            <a:endParaRPr lang="zh-HK" altLang="en-US" sz="1600" dirty="0">
              <a:solidFill>
                <a:schemeClr val="bg1"/>
              </a:solidFill>
            </a:endParaRPr>
          </a:p>
        </p:txBody>
      </p:sp>
      <p:pic>
        <p:nvPicPr>
          <p:cNvPr id="2" name="图片 1">
            <a:extLst>
              <a:ext uri="{FF2B5EF4-FFF2-40B4-BE49-F238E27FC236}">
                <a16:creationId xmlns:a16="http://schemas.microsoft.com/office/drawing/2014/main" id="{36C8C341-25CA-025B-5EC0-482801D5C8B8}"/>
              </a:ext>
            </a:extLst>
          </p:cNvPr>
          <p:cNvPicPr>
            <a:picLocks noChangeAspect="1"/>
          </p:cNvPicPr>
          <p:nvPr/>
        </p:nvPicPr>
        <p:blipFill>
          <a:blip r:embed="rId5"/>
          <a:stretch>
            <a:fillRect/>
          </a:stretch>
        </p:blipFill>
        <p:spPr>
          <a:xfrm>
            <a:off x="2893499" y="2680046"/>
            <a:ext cx="6405001" cy="3600000"/>
          </a:xfrm>
          <a:prstGeom prst="rect">
            <a:avLst/>
          </a:prstGeom>
        </p:spPr>
      </p:pic>
      <p:pic>
        <p:nvPicPr>
          <p:cNvPr id="6" name="图片 5" descr="表格&#10;&#10;AI 生成的内容可能不正确。">
            <a:extLst>
              <a:ext uri="{FF2B5EF4-FFF2-40B4-BE49-F238E27FC236}">
                <a16:creationId xmlns:a16="http://schemas.microsoft.com/office/drawing/2014/main" id="{A5317118-D56B-CEE4-BE14-EA641244C25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36325" y="880046"/>
            <a:ext cx="6352066" cy="1800000"/>
          </a:xfrm>
          <a:prstGeom prst="rect">
            <a:avLst/>
          </a:prstGeom>
        </p:spPr>
      </p:pic>
    </p:spTree>
    <p:extLst>
      <p:ext uri="{BB962C8B-B14F-4D97-AF65-F5344CB8AC3E}">
        <p14:creationId xmlns:p14="http://schemas.microsoft.com/office/powerpoint/2010/main" val="2256258263"/>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9" name="组合 108"/>
          <p:cNvGrpSpPr/>
          <p:nvPr/>
        </p:nvGrpSpPr>
        <p:grpSpPr>
          <a:xfrm>
            <a:off x="1524000" y="6569404"/>
            <a:ext cx="9144000" cy="288596"/>
            <a:chOff x="0" y="6569404"/>
            <a:chExt cx="9144000" cy="288596"/>
          </a:xfrm>
        </p:grpSpPr>
        <p:sp>
          <p:nvSpPr>
            <p:cNvPr id="110" name="矩形 109"/>
            <p:cNvSpPr/>
            <p:nvPr/>
          </p:nvSpPr>
          <p:spPr>
            <a:xfrm>
              <a:off x="8856000" y="6570000"/>
              <a:ext cx="288000" cy="288000"/>
            </a:xfrm>
            <a:prstGeom prst="rect">
              <a:avLst/>
            </a:prstGeom>
            <a:solidFill>
              <a:srgbClr val="0174AB"/>
            </a:solidFill>
          </p:spPr>
          <p:txBody>
            <a:bodyPr wrap="square" anchor="ctr">
              <a:spAutoFit/>
            </a:bodyPr>
            <a:lstStyle/>
            <a:p>
              <a:pPr algn="ctr"/>
              <a:r>
                <a:rPr lang="en-US" altLang="zh-CN" sz="1200"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rPr>
                <a:t>2</a:t>
              </a:r>
              <a:endParaRPr lang="zh-CN" altLang="en-US" sz="1200" dirty="0">
                <a:solidFill>
                  <a:schemeClr val="bg1"/>
                </a:solidFill>
                <a:latin typeface="Times New Roman" panose="02020603050405020304" pitchFamily="18" charset="0"/>
                <a:cs typeface="Times New Roman" panose="02020603050405020304" pitchFamily="18" charset="0"/>
              </a:endParaRPr>
            </a:p>
          </p:txBody>
        </p:sp>
        <p:sp>
          <p:nvSpPr>
            <p:cNvPr id="111" name="矩形 110"/>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 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63" name="矩形 62"/>
          <p:cNvSpPr/>
          <p:nvPr/>
        </p:nvSpPr>
        <p:spPr>
          <a:xfrm>
            <a:off x="10380000" y="6575502"/>
            <a:ext cx="288000" cy="276999"/>
          </a:xfrm>
          <a:prstGeom prst="rect">
            <a:avLst/>
          </a:prstGeom>
          <a:solidFill>
            <a:srgbClr val="0174AB"/>
          </a:solidFill>
        </p:spPr>
        <p:txBody>
          <a:bodyPr wrap="square" anchor="ctr">
            <a:spAutoFit/>
          </a:bodyPr>
          <a:lstStyle/>
          <a:p>
            <a:pPr algn="ctr"/>
            <a:endParaRPr lang="zh-CN" altLang="en-US" sz="1200" dirty="0">
              <a:solidFill>
                <a:schemeClr val="bg1"/>
              </a:solidFill>
              <a:latin typeface="Times New Roman" panose="02020603050405020304" pitchFamily="18" charset="0"/>
              <a:cs typeface="Times New Roman" panose="02020603050405020304" pitchFamily="18" charset="0"/>
            </a:endParaRPr>
          </a:p>
        </p:txBody>
      </p:sp>
      <p:sp>
        <p:nvSpPr>
          <p:cNvPr id="66" name="矩形 65"/>
          <p:cNvSpPr/>
          <p:nvPr/>
        </p:nvSpPr>
        <p:spPr>
          <a:xfrm>
            <a:off x="10356361" y="6575500"/>
            <a:ext cx="335280" cy="275590"/>
          </a:xfrm>
          <a:prstGeom prst="rect">
            <a:avLst/>
          </a:prstGeom>
        </p:spPr>
        <p:txBody>
          <a:bodyPr wrap="none">
            <a:spAutoFit/>
          </a:bodyPr>
          <a:lstStyle/>
          <a:p>
            <a:pPr algn="ctr"/>
            <a:r>
              <a:rPr lang="en-US" altLang="zh-CN"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rPr>
              <a:t>18</a:t>
            </a:r>
            <a:endParaRPr lang="zh-CN" altLang="en-US" sz="1200" b="1" dirty="0">
              <a:solidFill>
                <a:schemeClr val="bg1"/>
              </a:solidFill>
              <a:latin typeface="Times New Roman" panose="02020603050405020304" pitchFamily="18" charset="0"/>
              <a:cs typeface="Times New Roman" panose="02020603050405020304" pitchFamily="18" charset="0"/>
            </a:endParaRPr>
          </a:p>
        </p:txBody>
      </p:sp>
      <p:sp>
        <p:nvSpPr>
          <p:cNvPr id="7" name="灯片编号占位符 6">
            <a:extLst>
              <a:ext uri="{FF2B5EF4-FFF2-40B4-BE49-F238E27FC236}">
                <a16:creationId xmlns:a16="http://schemas.microsoft.com/office/drawing/2014/main" id="{D72DC067-6454-5C44-5478-3C2D99CA6DBC}"/>
              </a:ext>
            </a:extLst>
          </p:cNvPr>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t>31</a:t>
            </a:fld>
            <a:endParaRPr lang="zh-HK" altLang="en-US">
              <a:solidFill>
                <a:prstClr val="black">
                  <a:tint val="75000"/>
                </a:prstClr>
              </a:solidFill>
            </a:endParaRPr>
          </a:p>
        </p:txBody>
      </p:sp>
      <p:grpSp>
        <p:nvGrpSpPr>
          <p:cNvPr id="8" name="组合 7">
            <a:extLst>
              <a:ext uri="{FF2B5EF4-FFF2-40B4-BE49-F238E27FC236}">
                <a16:creationId xmlns:a16="http://schemas.microsoft.com/office/drawing/2014/main" id="{0A1864C7-D576-1BFC-9C32-9970CA7847B7}"/>
              </a:ext>
            </a:extLst>
          </p:cNvPr>
          <p:cNvGrpSpPr/>
          <p:nvPr/>
        </p:nvGrpSpPr>
        <p:grpSpPr>
          <a:xfrm>
            <a:off x="-1" y="6553200"/>
            <a:ext cx="12192001" cy="304800"/>
            <a:chOff x="0" y="6569404"/>
            <a:chExt cx="9144000" cy="288000"/>
          </a:xfrm>
        </p:grpSpPr>
        <p:sp>
          <p:nvSpPr>
            <p:cNvPr id="9" name="矩形 8">
              <a:extLst>
                <a:ext uri="{FF2B5EF4-FFF2-40B4-BE49-F238E27FC236}">
                  <a16:creationId xmlns:a16="http://schemas.microsoft.com/office/drawing/2014/main" id="{AF016458-5FED-AF55-ADAE-409033E334EA}"/>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8" name="矩形 17">
              <a:extLst>
                <a:ext uri="{FF2B5EF4-FFF2-40B4-BE49-F238E27FC236}">
                  <a16:creationId xmlns:a16="http://schemas.microsoft.com/office/drawing/2014/main" id="{CC8E0358-54C8-7C0C-D39E-08D973659E64}"/>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21" name="灯片编号占位符 5">
            <a:extLst>
              <a:ext uri="{FF2B5EF4-FFF2-40B4-BE49-F238E27FC236}">
                <a16:creationId xmlns:a16="http://schemas.microsoft.com/office/drawing/2014/main" id="{065D8500-7A0C-7EA1-C76B-C1DF81943882}"/>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31</a:t>
            </a:fld>
            <a:endParaRPr lang="zh-HK" altLang="en-US" sz="1600" dirty="0">
              <a:solidFill>
                <a:schemeClr val="bg1"/>
              </a:solidFill>
            </a:endParaRPr>
          </a:p>
        </p:txBody>
      </p:sp>
      <p:pic>
        <p:nvPicPr>
          <p:cNvPr id="24" name="图片 23">
            <a:extLst>
              <a:ext uri="{FF2B5EF4-FFF2-40B4-BE49-F238E27FC236}">
                <a16:creationId xmlns:a16="http://schemas.microsoft.com/office/drawing/2014/main" id="{2E7D5127-C24F-6A7D-5B34-F0A1F5CA65D7}"/>
              </a:ext>
            </a:extLst>
          </p:cNvPr>
          <p:cNvPicPr>
            <a:picLocks noChangeAspect="1"/>
          </p:cNvPicPr>
          <p:nvPr/>
        </p:nvPicPr>
        <p:blipFill>
          <a:blip r:embed="rId31" cstate="print">
            <a:clrChange>
              <a:clrFrom>
                <a:srgbClr val="FFFFFF"/>
              </a:clrFrom>
              <a:clrTo>
                <a:srgbClr val="FFFFFF">
                  <a:alpha val="0"/>
                </a:srgbClr>
              </a:clrTo>
            </a:clrChange>
            <a:extLst>
              <a:ext uri="{BEBA8EAE-BF5A-486C-A8C5-ECC9F3942E4B}">
                <a14:imgProps xmlns:a14="http://schemas.microsoft.com/office/drawing/2010/main">
                  <a14:imgLayer r:embed="rId32">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grpSp>
        <p:nvGrpSpPr>
          <p:cNvPr id="67" name="组合 18">
            <a:extLst>
              <a:ext uri="{FF2B5EF4-FFF2-40B4-BE49-F238E27FC236}">
                <a16:creationId xmlns:a16="http://schemas.microsoft.com/office/drawing/2014/main" id="{4F4B3B72-1112-4CE0-9C55-56CA3A0F8C45}"/>
              </a:ext>
            </a:extLst>
          </p:cNvPr>
          <p:cNvGrpSpPr/>
          <p:nvPr/>
        </p:nvGrpSpPr>
        <p:grpSpPr bwMode="auto">
          <a:xfrm>
            <a:off x="2409457" y="2650330"/>
            <a:ext cx="1505450" cy="1479472"/>
            <a:chOff x="1709739" y="2636838"/>
            <a:chExt cx="1590160" cy="1584325"/>
          </a:xfrm>
          <a:solidFill>
            <a:srgbClr val="044875"/>
          </a:solidFill>
        </p:grpSpPr>
        <p:sp>
          <p:nvSpPr>
            <p:cNvPr id="68" name="Freeform 6">
              <a:extLst>
                <a:ext uri="{FF2B5EF4-FFF2-40B4-BE49-F238E27FC236}">
                  <a16:creationId xmlns:a16="http://schemas.microsoft.com/office/drawing/2014/main" id="{6D56F852-A466-426C-8419-DA70488DF3BF}"/>
                </a:ext>
              </a:extLst>
            </p:cNvPr>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9" name="Freeform 7">
              <a:extLst>
                <a:ext uri="{FF2B5EF4-FFF2-40B4-BE49-F238E27FC236}">
                  <a16:creationId xmlns:a16="http://schemas.microsoft.com/office/drawing/2014/main" id="{1CAFAF37-C2C2-4B4E-A11F-6688675D38E7}"/>
                </a:ext>
              </a:extLst>
            </p:cNvPr>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0" name="Freeform 8">
              <a:extLst>
                <a:ext uri="{FF2B5EF4-FFF2-40B4-BE49-F238E27FC236}">
                  <a16:creationId xmlns:a16="http://schemas.microsoft.com/office/drawing/2014/main" id="{A7E6BDDD-830F-4C38-8C40-869A13E61944}"/>
                </a:ext>
              </a:extLst>
            </p:cNvPr>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1" name="Freeform 9">
              <a:extLst>
                <a:ext uri="{FF2B5EF4-FFF2-40B4-BE49-F238E27FC236}">
                  <a16:creationId xmlns:a16="http://schemas.microsoft.com/office/drawing/2014/main" id="{47B9CF8A-402F-44C7-9B6C-3981649071BF}"/>
                </a:ext>
              </a:extLst>
            </p:cNvPr>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2" name="Freeform 10">
              <a:extLst>
                <a:ext uri="{FF2B5EF4-FFF2-40B4-BE49-F238E27FC236}">
                  <a16:creationId xmlns:a16="http://schemas.microsoft.com/office/drawing/2014/main" id="{B66EAF6B-0748-472B-943C-1070775E93B1}"/>
                </a:ext>
              </a:extLst>
            </p:cNvPr>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3" name="Freeform 11">
              <a:extLst>
                <a:ext uri="{FF2B5EF4-FFF2-40B4-BE49-F238E27FC236}">
                  <a16:creationId xmlns:a16="http://schemas.microsoft.com/office/drawing/2014/main" id="{7D24E581-A7A5-4CDB-BB32-CD61869E6752}"/>
                </a:ext>
              </a:extLst>
            </p:cNvPr>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4" name="Freeform 12">
              <a:extLst>
                <a:ext uri="{FF2B5EF4-FFF2-40B4-BE49-F238E27FC236}">
                  <a16:creationId xmlns:a16="http://schemas.microsoft.com/office/drawing/2014/main" id="{FDA1F43C-7CE0-4598-B8BE-744ED67238FD}"/>
                </a:ext>
              </a:extLst>
            </p:cNvPr>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5" name="Freeform 13">
              <a:extLst>
                <a:ext uri="{FF2B5EF4-FFF2-40B4-BE49-F238E27FC236}">
                  <a16:creationId xmlns:a16="http://schemas.microsoft.com/office/drawing/2014/main" id="{058DAFF1-766E-48D2-B288-B90CE383D4FC}"/>
                </a:ext>
              </a:extLst>
            </p:cNvPr>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6" name="Freeform 14">
              <a:extLst>
                <a:ext uri="{FF2B5EF4-FFF2-40B4-BE49-F238E27FC236}">
                  <a16:creationId xmlns:a16="http://schemas.microsoft.com/office/drawing/2014/main" id="{42CC6597-35D9-43B5-A3ED-63614DD410DA}"/>
                </a:ext>
              </a:extLst>
            </p:cNvPr>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grpSp>
      <p:sp>
        <p:nvSpPr>
          <p:cNvPr id="77" name="文本框 76">
            <a:extLst>
              <a:ext uri="{FF2B5EF4-FFF2-40B4-BE49-F238E27FC236}">
                <a16:creationId xmlns:a16="http://schemas.microsoft.com/office/drawing/2014/main" id="{57DAAB26-BD15-492B-97E8-B6E4D7B680B6}"/>
              </a:ext>
            </a:extLst>
          </p:cNvPr>
          <p:cNvSpPr txBox="1"/>
          <p:nvPr/>
        </p:nvSpPr>
        <p:spPr bwMode="auto">
          <a:xfrm>
            <a:off x="2135561" y="4129802"/>
            <a:ext cx="2054225" cy="523334"/>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Contents</a:t>
            </a:r>
            <a:endParaRPr lang="zh-HK" altLang="en-US"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grpSp>
        <p:nvGrpSpPr>
          <p:cNvPr id="78" name="组合 77">
            <a:extLst>
              <a:ext uri="{FF2B5EF4-FFF2-40B4-BE49-F238E27FC236}">
                <a16:creationId xmlns:a16="http://schemas.microsoft.com/office/drawing/2014/main" id="{D2344DC4-9F2C-4ED8-8B17-C227EEA5B48D}"/>
              </a:ext>
            </a:extLst>
          </p:cNvPr>
          <p:cNvGrpSpPr/>
          <p:nvPr>
            <p:custDataLst>
              <p:tags r:id="rId1"/>
            </p:custDataLst>
          </p:nvPr>
        </p:nvGrpSpPr>
        <p:grpSpPr>
          <a:xfrm>
            <a:off x="4523741" y="2047924"/>
            <a:ext cx="5370513" cy="534987"/>
            <a:chOff x="3281952" y="1484784"/>
            <a:chExt cx="5370513" cy="534987"/>
          </a:xfrm>
        </p:grpSpPr>
        <p:grpSp>
          <p:nvGrpSpPr>
            <p:cNvPr id="79" name="组合 78">
              <a:extLst>
                <a:ext uri="{FF2B5EF4-FFF2-40B4-BE49-F238E27FC236}">
                  <a16:creationId xmlns:a16="http://schemas.microsoft.com/office/drawing/2014/main" id="{89972190-B8B9-4CDB-98A6-E09DCD77CDD2}"/>
                </a:ext>
              </a:extLst>
            </p:cNvPr>
            <p:cNvGrpSpPr/>
            <p:nvPr/>
          </p:nvGrpSpPr>
          <p:grpSpPr>
            <a:xfrm>
              <a:off x="3943940" y="1484784"/>
              <a:ext cx="4708525" cy="534987"/>
              <a:chOff x="3943940" y="1626760"/>
              <a:chExt cx="4708525" cy="534987"/>
            </a:xfrm>
          </p:grpSpPr>
          <p:sp>
            <p:nvSpPr>
              <p:cNvPr id="83" name="Freeform 74">
                <a:extLst>
                  <a:ext uri="{FF2B5EF4-FFF2-40B4-BE49-F238E27FC236}">
                    <a16:creationId xmlns:a16="http://schemas.microsoft.com/office/drawing/2014/main" id="{965C614A-78EF-4F5B-8B7B-F2A84706EA05}"/>
                  </a:ext>
                </a:extLst>
              </p:cNvPr>
              <p:cNvSpPr>
                <a:spLocks noEditPoints="1"/>
              </p:cNvSpPr>
              <p:nvPr>
                <p:custDataLst>
                  <p:tags r:id="rId25"/>
                </p:custDataLst>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chemeClr val="bg2">
                  <a:lumMod val="90000"/>
                </a:schemeClr>
              </a:solidFill>
              <a:ln>
                <a:noFill/>
              </a:ln>
            </p:spPr>
            <p:txBody>
              <a:bodyPr/>
              <a:lstStyle/>
              <a:p>
                <a:pPr>
                  <a:defRPr/>
                </a:pPr>
                <a:endParaRPr lang="zh-CN" altLang="en-US" b="1">
                  <a:solidFill>
                    <a:prstClr val="black"/>
                  </a:solidFill>
                </a:endParaRPr>
              </a:p>
            </p:txBody>
          </p:sp>
          <p:sp>
            <p:nvSpPr>
              <p:cNvPr id="84" name="文本框 20">
                <a:extLst>
                  <a:ext uri="{FF2B5EF4-FFF2-40B4-BE49-F238E27FC236}">
                    <a16:creationId xmlns:a16="http://schemas.microsoft.com/office/drawing/2014/main" id="{0AECAA5A-E96F-4BBF-B707-57EA00AE266E}"/>
                  </a:ext>
                </a:extLst>
              </p:cNvPr>
              <p:cNvSpPr txBox="1">
                <a:spLocks noChangeArrowheads="1"/>
              </p:cNvSpPr>
              <p:nvPr>
                <p:custDataLst>
                  <p:tags r:id="rId26"/>
                </p:custDataLst>
              </p:nvPr>
            </p:nvSpPr>
            <p:spPr bwMode="auto">
              <a:xfrm>
                <a:off x="4599577" y="1648846"/>
                <a:ext cx="3989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Problem Description</a:t>
                </a:r>
                <a:endParaRPr lang="zh-CN" altLang="en-US" sz="2400" b="1" dirty="0">
                  <a:solidFill>
                    <a:schemeClr val="bg2">
                      <a:lumMod val="90000"/>
                    </a:schemeClr>
                  </a:solidFill>
                  <a:latin typeface="Times New Roman" panose="02020603050405020304" pitchFamily="18" charset="0"/>
                  <a:ea typeface="微软雅黑" panose="020B0503020204020204" charset="-122"/>
                </a:endParaRPr>
              </a:p>
            </p:txBody>
          </p:sp>
          <p:sp>
            <p:nvSpPr>
              <p:cNvPr id="85" name="矩形 84">
                <a:extLst>
                  <a:ext uri="{FF2B5EF4-FFF2-40B4-BE49-F238E27FC236}">
                    <a16:creationId xmlns:a16="http://schemas.microsoft.com/office/drawing/2014/main" id="{24283366-B30C-441B-888B-3F54623FE6B2}"/>
                  </a:ext>
                </a:extLst>
              </p:cNvPr>
              <p:cNvSpPr/>
              <p:nvPr>
                <p:custDataLst>
                  <p:tags r:id="rId27"/>
                </p:custDataLst>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87" name="直接连接符 86">
                <a:extLst>
                  <a:ext uri="{FF2B5EF4-FFF2-40B4-BE49-F238E27FC236}">
                    <a16:creationId xmlns:a16="http://schemas.microsoft.com/office/drawing/2014/main" id="{1BDB7EE8-BB2D-40E3-AE5F-51E9C9E1C8B1}"/>
                  </a:ext>
                </a:extLst>
              </p:cNvPr>
              <p:cNvCxnSpPr/>
              <p:nvPr>
                <p:custDataLst>
                  <p:tags r:id="rId28"/>
                </p:custDataLst>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80" name="组合 79">
              <a:extLst>
                <a:ext uri="{FF2B5EF4-FFF2-40B4-BE49-F238E27FC236}">
                  <a16:creationId xmlns:a16="http://schemas.microsoft.com/office/drawing/2014/main" id="{B405A948-24DE-4B52-B45E-88718AC2C2A9}"/>
                </a:ext>
              </a:extLst>
            </p:cNvPr>
            <p:cNvGrpSpPr/>
            <p:nvPr/>
          </p:nvGrpSpPr>
          <p:grpSpPr>
            <a:xfrm>
              <a:off x="3281952" y="1484784"/>
              <a:ext cx="689642" cy="534987"/>
              <a:chOff x="3281952" y="1626760"/>
              <a:chExt cx="689642" cy="534987"/>
            </a:xfrm>
          </p:grpSpPr>
          <p:sp>
            <p:nvSpPr>
              <p:cNvPr id="81" name="矩形 80">
                <a:extLst>
                  <a:ext uri="{FF2B5EF4-FFF2-40B4-BE49-F238E27FC236}">
                    <a16:creationId xmlns:a16="http://schemas.microsoft.com/office/drawing/2014/main" id="{20DA4F1E-C999-485D-B24D-50BA390E67EF}"/>
                  </a:ext>
                </a:extLst>
              </p:cNvPr>
              <p:cNvSpPr/>
              <p:nvPr>
                <p:custDataLst>
                  <p:tags r:id="rId23"/>
                </p:custDataLst>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82" name="文本框 18">
                <a:extLst>
                  <a:ext uri="{FF2B5EF4-FFF2-40B4-BE49-F238E27FC236}">
                    <a16:creationId xmlns:a16="http://schemas.microsoft.com/office/drawing/2014/main" id="{C041ABC9-E4EE-42E5-887A-075619736F15}"/>
                  </a:ext>
                </a:extLst>
              </p:cNvPr>
              <p:cNvSpPr txBox="1">
                <a:spLocks noChangeArrowheads="1"/>
              </p:cNvSpPr>
              <p:nvPr>
                <p:custDataLst>
                  <p:tags r:id="rId24"/>
                </p:custDataLst>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01</a:t>
                </a:r>
                <a:endParaRPr lang="zh-CN" altLang="en-US" sz="2700" dirty="0">
                  <a:solidFill>
                    <a:schemeClr val="bg2">
                      <a:lumMod val="90000"/>
                    </a:schemeClr>
                  </a:solidFill>
                  <a:latin typeface="Impact" panose="020B0806030902050204" pitchFamily="34" charset="0"/>
                </a:endParaRPr>
              </a:p>
            </p:txBody>
          </p:sp>
        </p:grpSp>
      </p:grpSp>
      <p:grpSp>
        <p:nvGrpSpPr>
          <p:cNvPr id="88" name="组合 87">
            <a:extLst>
              <a:ext uri="{FF2B5EF4-FFF2-40B4-BE49-F238E27FC236}">
                <a16:creationId xmlns:a16="http://schemas.microsoft.com/office/drawing/2014/main" id="{A2C0EBBD-46D7-4207-957B-ED21CEE3930E}"/>
              </a:ext>
            </a:extLst>
          </p:cNvPr>
          <p:cNvGrpSpPr/>
          <p:nvPr>
            <p:custDataLst>
              <p:tags r:id="rId2"/>
            </p:custDataLst>
          </p:nvPr>
        </p:nvGrpSpPr>
        <p:grpSpPr>
          <a:xfrm>
            <a:off x="4503593" y="3688642"/>
            <a:ext cx="5372100" cy="534987"/>
            <a:chOff x="3261805" y="3188752"/>
            <a:chExt cx="5372100" cy="534987"/>
          </a:xfrm>
        </p:grpSpPr>
        <p:grpSp>
          <p:nvGrpSpPr>
            <p:cNvPr id="91" name="组合 90">
              <a:extLst>
                <a:ext uri="{FF2B5EF4-FFF2-40B4-BE49-F238E27FC236}">
                  <a16:creationId xmlns:a16="http://schemas.microsoft.com/office/drawing/2014/main" id="{F92C03BE-65E4-4480-82C0-9DB5A99A3CC7}"/>
                </a:ext>
              </a:extLst>
            </p:cNvPr>
            <p:cNvGrpSpPr/>
            <p:nvPr/>
          </p:nvGrpSpPr>
          <p:grpSpPr>
            <a:xfrm>
              <a:off x="3261805" y="3188752"/>
              <a:ext cx="689593" cy="534987"/>
              <a:chOff x="3261805" y="3188752"/>
              <a:chExt cx="689593" cy="534987"/>
            </a:xfrm>
          </p:grpSpPr>
          <p:sp>
            <p:nvSpPr>
              <p:cNvPr id="103" name="矩形 102">
                <a:extLst>
                  <a:ext uri="{FF2B5EF4-FFF2-40B4-BE49-F238E27FC236}">
                    <a16:creationId xmlns:a16="http://schemas.microsoft.com/office/drawing/2014/main" id="{0088DFEA-7C96-4145-8936-3E750168ED57}"/>
                  </a:ext>
                </a:extLst>
              </p:cNvPr>
              <p:cNvSpPr/>
              <p:nvPr>
                <p:custDataLst>
                  <p:tags r:id="rId21"/>
                </p:custDataLst>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04" name="文本框 86">
                <a:extLst>
                  <a:ext uri="{FF2B5EF4-FFF2-40B4-BE49-F238E27FC236}">
                    <a16:creationId xmlns:a16="http://schemas.microsoft.com/office/drawing/2014/main" id="{20E3A24E-D6F7-49F3-B639-A64E3A6BCF0D}"/>
                  </a:ext>
                </a:extLst>
              </p:cNvPr>
              <p:cNvSpPr txBox="1">
                <a:spLocks noChangeArrowheads="1"/>
              </p:cNvSpPr>
              <p:nvPr>
                <p:custDataLst>
                  <p:tags r:id="rId22"/>
                </p:custDataLst>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03</a:t>
                </a:r>
                <a:endParaRPr lang="zh-CN" altLang="en-US" sz="2700" dirty="0">
                  <a:solidFill>
                    <a:schemeClr val="bg2">
                      <a:lumMod val="90000"/>
                    </a:schemeClr>
                  </a:solidFill>
                  <a:latin typeface="Impact" panose="020B0806030902050204" pitchFamily="34" charset="0"/>
                </a:endParaRPr>
              </a:p>
            </p:txBody>
          </p:sp>
        </p:grpSp>
        <p:grpSp>
          <p:nvGrpSpPr>
            <p:cNvPr id="95" name="组合 94">
              <a:extLst>
                <a:ext uri="{FF2B5EF4-FFF2-40B4-BE49-F238E27FC236}">
                  <a16:creationId xmlns:a16="http://schemas.microsoft.com/office/drawing/2014/main" id="{2C607980-899F-4ED3-AB4F-FF72F2E12BFA}"/>
                </a:ext>
              </a:extLst>
            </p:cNvPr>
            <p:cNvGrpSpPr/>
            <p:nvPr/>
          </p:nvGrpSpPr>
          <p:grpSpPr>
            <a:xfrm>
              <a:off x="3923792" y="3188752"/>
              <a:ext cx="4710113" cy="534987"/>
              <a:chOff x="3923792" y="3188752"/>
              <a:chExt cx="4710113" cy="534987"/>
            </a:xfrm>
          </p:grpSpPr>
          <p:sp>
            <p:nvSpPr>
              <p:cNvPr id="99" name="文本框 81">
                <a:extLst>
                  <a:ext uri="{FF2B5EF4-FFF2-40B4-BE49-F238E27FC236}">
                    <a16:creationId xmlns:a16="http://schemas.microsoft.com/office/drawing/2014/main" id="{3B659916-9D0E-4555-B612-38751A98F437}"/>
                  </a:ext>
                </a:extLst>
              </p:cNvPr>
              <p:cNvSpPr txBox="1">
                <a:spLocks noChangeArrowheads="1"/>
              </p:cNvSpPr>
              <p:nvPr>
                <p:custDataLst>
                  <p:tags r:id="rId17"/>
                </p:custDataLst>
              </p:nvPr>
            </p:nvSpPr>
            <p:spPr bwMode="auto">
              <a:xfrm>
                <a:off x="4876292" y="3235107"/>
                <a:ext cx="339852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sym typeface="+mn-ea"/>
                  </a:rPr>
                  <a:t>Experiment Results</a:t>
                </a:r>
                <a:endParaRPr lang="en-US" altLang="zh-CN" sz="2400" b="1" dirty="0">
                  <a:solidFill>
                    <a:schemeClr val="bg2">
                      <a:lumMod val="90000"/>
                    </a:schemeClr>
                  </a:solidFill>
                  <a:latin typeface="Times New Roman" panose="02020603050405020304" pitchFamily="18" charset="0"/>
                  <a:ea typeface="微软雅黑" panose="020B0503020204020204" charset="-122"/>
                </a:endParaRPr>
              </a:p>
            </p:txBody>
          </p:sp>
          <p:sp>
            <p:nvSpPr>
              <p:cNvPr id="100" name="矩形 99">
                <a:extLst>
                  <a:ext uri="{FF2B5EF4-FFF2-40B4-BE49-F238E27FC236}">
                    <a16:creationId xmlns:a16="http://schemas.microsoft.com/office/drawing/2014/main" id="{C8AEA70D-0605-436F-9FAB-4DFAD5EB981E}"/>
                  </a:ext>
                </a:extLst>
              </p:cNvPr>
              <p:cNvSpPr/>
              <p:nvPr>
                <p:custDataLst>
                  <p:tags r:id="rId18"/>
                </p:custDataLst>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101" name="直接连接符 100">
                <a:extLst>
                  <a:ext uri="{FF2B5EF4-FFF2-40B4-BE49-F238E27FC236}">
                    <a16:creationId xmlns:a16="http://schemas.microsoft.com/office/drawing/2014/main" id="{B2F39B48-40EE-4AE9-A60D-F033E79E09BC}"/>
                  </a:ext>
                </a:extLst>
              </p:cNvPr>
              <p:cNvCxnSpPr/>
              <p:nvPr>
                <p:custDataLst>
                  <p:tags r:id="rId19"/>
                </p:custDataLst>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02" name="Freeform 71">
                <a:extLst>
                  <a:ext uri="{FF2B5EF4-FFF2-40B4-BE49-F238E27FC236}">
                    <a16:creationId xmlns:a16="http://schemas.microsoft.com/office/drawing/2014/main" id="{1BD051D1-9D87-42D9-8659-9F6B8796AB83}"/>
                  </a:ext>
                </a:extLst>
              </p:cNvPr>
              <p:cNvSpPr>
                <a:spLocks noEditPoints="1"/>
              </p:cNvSpPr>
              <p:nvPr>
                <p:custDataLst>
                  <p:tags r:id="rId20"/>
                </p:custDataLst>
              </p:nvPr>
            </p:nvSpPr>
            <p:spPr bwMode="auto">
              <a:xfrm>
                <a:off x="4038092" y="3253839"/>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chemeClr val="bg2">
                  <a:lumMod val="90000"/>
                </a:schemeClr>
              </a:solidFill>
              <a:ln>
                <a:noFill/>
              </a:ln>
            </p:spPr>
            <p:txBody>
              <a:bodyPr/>
              <a:lstStyle/>
              <a:p>
                <a:pPr>
                  <a:defRPr/>
                </a:pPr>
                <a:endParaRPr lang="zh-CN" altLang="en-US" b="1">
                  <a:solidFill>
                    <a:prstClr val="black"/>
                  </a:solidFill>
                </a:endParaRPr>
              </a:p>
            </p:txBody>
          </p:sp>
        </p:grpSp>
      </p:grpSp>
      <p:grpSp>
        <p:nvGrpSpPr>
          <p:cNvPr id="105" name="组合 104">
            <a:extLst>
              <a:ext uri="{FF2B5EF4-FFF2-40B4-BE49-F238E27FC236}">
                <a16:creationId xmlns:a16="http://schemas.microsoft.com/office/drawing/2014/main" id="{C611EC0C-7CEC-462C-96FC-1D09093E5D30}"/>
              </a:ext>
            </a:extLst>
          </p:cNvPr>
          <p:cNvGrpSpPr/>
          <p:nvPr>
            <p:custDataLst>
              <p:tags r:id="rId3"/>
            </p:custDataLst>
          </p:nvPr>
        </p:nvGrpSpPr>
        <p:grpSpPr>
          <a:xfrm>
            <a:off x="4503593" y="4509001"/>
            <a:ext cx="5372100" cy="534987"/>
            <a:chOff x="3261805" y="4046141"/>
            <a:chExt cx="5372100" cy="534987"/>
          </a:xfrm>
        </p:grpSpPr>
        <p:grpSp>
          <p:nvGrpSpPr>
            <p:cNvPr id="106" name="组合 105">
              <a:extLst>
                <a:ext uri="{FF2B5EF4-FFF2-40B4-BE49-F238E27FC236}">
                  <a16:creationId xmlns:a16="http://schemas.microsoft.com/office/drawing/2014/main" id="{7BE24A72-8444-4978-A874-447324F54CF3}"/>
                </a:ext>
              </a:extLst>
            </p:cNvPr>
            <p:cNvGrpSpPr/>
            <p:nvPr/>
          </p:nvGrpSpPr>
          <p:grpSpPr>
            <a:xfrm>
              <a:off x="3261805" y="4046141"/>
              <a:ext cx="689447" cy="534987"/>
              <a:chOff x="3261805" y="3969748"/>
              <a:chExt cx="689447" cy="534987"/>
            </a:xfrm>
          </p:grpSpPr>
          <p:sp>
            <p:nvSpPr>
              <p:cNvPr id="115" name="矩形 114">
                <a:extLst>
                  <a:ext uri="{FF2B5EF4-FFF2-40B4-BE49-F238E27FC236}">
                    <a16:creationId xmlns:a16="http://schemas.microsoft.com/office/drawing/2014/main" id="{E8F5DB9C-16BD-4CD5-9CE2-B9CFECD87AF4}"/>
                  </a:ext>
                </a:extLst>
              </p:cNvPr>
              <p:cNvSpPr/>
              <p:nvPr>
                <p:custDataLst>
                  <p:tags r:id="rId15"/>
                </p:custDataLst>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16" name="文本框 131">
                <a:extLst>
                  <a:ext uri="{FF2B5EF4-FFF2-40B4-BE49-F238E27FC236}">
                    <a16:creationId xmlns:a16="http://schemas.microsoft.com/office/drawing/2014/main" id="{7F2523E2-4A08-4AD4-B339-97137A301499}"/>
                  </a:ext>
                </a:extLst>
              </p:cNvPr>
              <p:cNvSpPr txBox="1">
                <a:spLocks noChangeArrowheads="1"/>
              </p:cNvSpPr>
              <p:nvPr>
                <p:custDataLst>
                  <p:tags r:id="rId16"/>
                </p:custDataLst>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04</a:t>
                </a:r>
                <a:endParaRPr lang="zh-CN" altLang="en-US" sz="2700" dirty="0">
                  <a:solidFill>
                    <a:srgbClr val="044875"/>
                  </a:solidFill>
                  <a:latin typeface="Impact" panose="020B0806030902050204" pitchFamily="34" charset="0"/>
                </a:endParaRPr>
              </a:p>
            </p:txBody>
          </p:sp>
        </p:grpSp>
        <p:grpSp>
          <p:nvGrpSpPr>
            <p:cNvPr id="107" name="组合 106">
              <a:extLst>
                <a:ext uri="{FF2B5EF4-FFF2-40B4-BE49-F238E27FC236}">
                  <a16:creationId xmlns:a16="http://schemas.microsoft.com/office/drawing/2014/main" id="{FA47ACB0-DE5F-48DB-AFD5-10E93E9AAFFD}"/>
                </a:ext>
              </a:extLst>
            </p:cNvPr>
            <p:cNvGrpSpPr/>
            <p:nvPr/>
          </p:nvGrpSpPr>
          <p:grpSpPr>
            <a:xfrm>
              <a:off x="3923792" y="4046141"/>
              <a:ext cx="4710113" cy="534987"/>
              <a:chOff x="3923792" y="3969748"/>
              <a:chExt cx="4710113" cy="534987"/>
            </a:xfrm>
          </p:grpSpPr>
          <p:sp>
            <p:nvSpPr>
              <p:cNvPr id="108" name="文本框 126">
                <a:extLst>
                  <a:ext uri="{FF2B5EF4-FFF2-40B4-BE49-F238E27FC236}">
                    <a16:creationId xmlns:a16="http://schemas.microsoft.com/office/drawing/2014/main" id="{716FD88E-995F-426B-A5C1-F56B657F2788}"/>
                  </a:ext>
                </a:extLst>
              </p:cNvPr>
              <p:cNvSpPr txBox="1">
                <a:spLocks noChangeArrowheads="1"/>
              </p:cNvSpPr>
              <p:nvPr>
                <p:custDataLst>
                  <p:tags r:id="rId11"/>
                </p:custDataLst>
              </p:nvPr>
            </p:nvSpPr>
            <p:spPr bwMode="auto">
              <a:xfrm>
                <a:off x="4571492" y="4002700"/>
                <a:ext cx="40417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rPr>
                  <a:t>Conclusion</a:t>
                </a:r>
              </a:p>
            </p:txBody>
          </p:sp>
          <p:sp>
            <p:nvSpPr>
              <p:cNvPr id="112" name="矩形 111">
                <a:extLst>
                  <a:ext uri="{FF2B5EF4-FFF2-40B4-BE49-F238E27FC236}">
                    <a16:creationId xmlns:a16="http://schemas.microsoft.com/office/drawing/2014/main" id="{6D02989E-C02A-4DC4-89A8-1A3FE4067E8B}"/>
                  </a:ext>
                </a:extLst>
              </p:cNvPr>
              <p:cNvSpPr/>
              <p:nvPr>
                <p:custDataLst>
                  <p:tags r:id="rId12"/>
                </p:custDataLst>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113" name="直接连接符 112">
                <a:extLst>
                  <a:ext uri="{FF2B5EF4-FFF2-40B4-BE49-F238E27FC236}">
                    <a16:creationId xmlns:a16="http://schemas.microsoft.com/office/drawing/2014/main" id="{1C90C3CE-0D58-48FA-AE66-1C3EAFB3896C}"/>
                  </a:ext>
                </a:extLst>
              </p:cNvPr>
              <p:cNvCxnSpPr/>
              <p:nvPr>
                <p:custDataLst>
                  <p:tags r:id="rId13"/>
                </p:custDataLst>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14" name="Freeform 306">
                <a:extLst>
                  <a:ext uri="{FF2B5EF4-FFF2-40B4-BE49-F238E27FC236}">
                    <a16:creationId xmlns:a16="http://schemas.microsoft.com/office/drawing/2014/main" id="{E466659E-8FE1-4BA3-919D-2AB4C1CB8B41}"/>
                  </a:ext>
                </a:extLst>
              </p:cNvPr>
              <p:cNvSpPr>
                <a:spLocks noEditPoints="1"/>
              </p:cNvSpPr>
              <p:nvPr>
                <p:custDataLst>
                  <p:tags r:id="rId14"/>
                </p:custDataLst>
              </p:nvPr>
            </p:nvSpPr>
            <p:spPr bwMode="auto">
              <a:xfrm>
                <a:off x="4061905" y="4028951"/>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rgbClr val="044875"/>
              </a:solidFill>
              <a:ln>
                <a:noFill/>
              </a:ln>
            </p:spPr>
            <p:txBody>
              <a:bodyPr/>
              <a:lstStyle/>
              <a:p>
                <a:pPr>
                  <a:defRPr/>
                </a:pPr>
                <a:endParaRPr lang="zh-CN" altLang="en-US" b="1">
                  <a:solidFill>
                    <a:prstClr val="black"/>
                  </a:solidFill>
                </a:endParaRPr>
              </a:p>
            </p:txBody>
          </p:sp>
        </p:grpSp>
      </p:grpSp>
      <p:grpSp>
        <p:nvGrpSpPr>
          <p:cNvPr id="117" name="组合 116">
            <a:extLst>
              <a:ext uri="{FF2B5EF4-FFF2-40B4-BE49-F238E27FC236}">
                <a16:creationId xmlns:a16="http://schemas.microsoft.com/office/drawing/2014/main" id="{072634BD-43B4-4F9C-8BC7-9DA097FCDD50}"/>
              </a:ext>
            </a:extLst>
          </p:cNvPr>
          <p:cNvGrpSpPr/>
          <p:nvPr>
            <p:custDataLst>
              <p:tags r:id="rId4"/>
            </p:custDataLst>
          </p:nvPr>
        </p:nvGrpSpPr>
        <p:grpSpPr>
          <a:xfrm>
            <a:off x="4517645" y="2868283"/>
            <a:ext cx="5370513" cy="534987"/>
            <a:chOff x="3275856" y="2348880"/>
            <a:chExt cx="5370513" cy="534987"/>
          </a:xfrm>
        </p:grpSpPr>
        <p:grpSp>
          <p:nvGrpSpPr>
            <p:cNvPr id="118" name="组合 117">
              <a:extLst>
                <a:ext uri="{FF2B5EF4-FFF2-40B4-BE49-F238E27FC236}">
                  <a16:creationId xmlns:a16="http://schemas.microsoft.com/office/drawing/2014/main" id="{B0F98D02-F491-47E1-A265-8F60B171BCF7}"/>
                </a:ext>
              </a:extLst>
            </p:cNvPr>
            <p:cNvGrpSpPr/>
            <p:nvPr/>
          </p:nvGrpSpPr>
          <p:grpSpPr>
            <a:xfrm>
              <a:off x="3275856" y="2348880"/>
              <a:ext cx="689474" cy="534987"/>
              <a:chOff x="3275856" y="2407756"/>
              <a:chExt cx="689474" cy="534987"/>
            </a:xfrm>
          </p:grpSpPr>
          <p:sp>
            <p:nvSpPr>
              <p:cNvPr id="124" name="矩形 123">
                <a:extLst>
                  <a:ext uri="{FF2B5EF4-FFF2-40B4-BE49-F238E27FC236}">
                    <a16:creationId xmlns:a16="http://schemas.microsoft.com/office/drawing/2014/main" id="{367B2F9B-9FB2-498C-AD93-DAC733D47948}"/>
                  </a:ext>
                </a:extLst>
              </p:cNvPr>
              <p:cNvSpPr/>
              <p:nvPr>
                <p:custDataLst>
                  <p:tags r:id="rId9"/>
                </p:custDataLst>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25" name="文本框 78">
                <a:extLst>
                  <a:ext uri="{FF2B5EF4-FFF2-40B4-BE49-F238E27FC236}">
                    <a16:creationId xmlns:a16="http://schemas.microsoft.com/office/drawing/2014/main" id="{DAD6E879-E510-40FC-87E1-4935F06844FD}"/>
                  </a:ext>
                </a:extLst>
              </p:cNvPr>
              <p:cNvSpPr txBox="1">
                <a:spLocks noChangeArrowheads="1"/>
              </p:cNvSpPr>
              <p:nvPr>
                <p:custDataLst>
                  <p:tags r:id="rId10"/>
                </p:custDataLst>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02</a:t>
                </a:r>
                <a:endParaRPr lang="zh-CN" altLang="en-US" sz="2700" dirty="0">
                  <a:solidFill>
                    <a:schemeClr val="bg2">
                      <a:lumMod val="90000"/>
                    </a:schemeClr>
                  </a:solidFill>
                  <a:latin typeface="Impact" panose="020B0806030902050204" pitchFamily="34" charset="0"/>
                </a:endParaRPr>
              </a:p>
            </p:txBody>
          </p:sp>
        </p:grpSp>
        <p:grpSp>
          <p:nvGrpSpPr>
            <p:cNvPr id="119" name="组合 118">
              <a:extLst>
                <a:ext uri="{FF2B5EF4-FFF2-40B4-BE49-F238E27FC236}">
                  <a16:creationId xmlns:a16="http://schemas.microsoft.com/office/drawing/2014/main" id="{CDF420F0-3708-4C04-934E-AAEAB0788A2E}"/>
                </a:ext>
              </a:extLst>
            </p:cNvPr>
            <p:cNvGrpSpPr/>
            <p:nvPr/>
          </p:nvGrpSpPr>
          <p:grpSpPr>
            <a:xfrm>
              <a:off x="3937844" y="2348880"/>
              <a:ext cx="4708525" cy="534987"/>
              <a:chOff x="3937844" y="2407756"/>
              <a:chExt cx="4708525" cy="534987"/>
            </a:xfrm>
          </p:grpSpPr>
          <p:sp>
            <p:nvSpPr>
              <p:cNvPr id="120" name="文本框 73">
                <a:extLst>
                  <a:ext uri="{FF2B5EF4-FFF2-40B4-BE49-F238E27FC236}">
                    <a16:creationId xmlns:a16="http://schemas.microsoft.com/office/drawing/2014/main" id="{02730070-61B1-49F7-9068-492DABCD78C8}"/>
                  </a:ext>
                </a:extLst>
              </p:cNvPr>
              <p:cNvSpPr txBox="1">
                <a:spLocks noChangeArrowheads="1"/>
              </p:cNvSpPr>
              <p:nvPr>
                <p:custDataLst>
                  <p:tags r:id="rId5"/>
                </p:custDataLst>
              </p:nvPr>
            </p:nvSpPr>
            <p:spPr bwMode="auto">
              <a:xfrm>
                <a:off x="5326034" y="2449079"/>
                <a:ext cx="2499719"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sym typeface="+mn-ea"/>
                  </a:rPr>
                  <a:t>Method Design</a:t>
                </a:r>
                <a:endParaRPr lang="en-US" altLang="zh-CN" sz="2400" b="1" dirty="0">
                  <a:solidFill>
                    <a:schemeClr val="bg2">
                      <a:lumMod val="90000"/>
                    </a:schemeClr>
                  </a:solidFill>
                  <a:latin typeface="Times New Roman" panose="02020603050405020304" pitchFamily="18" charset="0"/>
                  <a:ea typeface="微软雅黑" panose="020B0503020204020204" charset="-122"/>
                </a:endParaRPr>
              </a:p>
            </p:txBody>
          </p:sp>
          <p:sp>
            <p:nvSpPr>
              <p:cNvPr id="121" name="矩形 120">
                <a:extLst>
                  <a:ext uri="{FF2B5EF4-FFF2-40B4-BE49-F238E27FC236}">
                    <a16:creationId xmlns:a16="http://schemas.microsoft.com/office/drawing/2014/main" id="{A61893DD-082A-48F3-8F5C-5D39568D1CCB}"/>
                  </a:ext>
                </a:extLst>
              </p:cNvPr>
              <p:cNvSpPr/>
              <p:nvPr>
                <p:custDataLst>
                  <p:tags r:id="rId6"/>
                </p:custDataLst>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122" name="直接连接符 121">
                <a:extLst>
                  <a:ext uri="{FF2B5EF4-FFF2-40B4-BE49-F238E27FC236}">
                    <a16:creationId xmlns:a16="http://schemas.microsoft.com/office/drawing/2014/main" id="{2975DF1B-F386-4182-B0F3-C5E835BCF4C6}"/>
                  </a:ext>
                </a:extLst>
              </p:cNvPr>
              <p:cNvCxnSpPr/>
              <p:nvPr>
                <p:custDataLst>
                  <p:tags r:id="rId7"/>
                </p:custDataLst>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23" name="Freeform 30">
                <a:extLst>
                  <a:ext uri="{FF2B5EF4-FFF2-40B4-BE49-F238E27FC236}">
                    <a16:creationId xmlns:a16="http://schemas.microsoft.com/office/drawing/2014/main" id="{92B711A4-043B-4289-9DCD-651E549DD05B}"/>
                  </a:ext>
                </a:extLst>
              </p:cNvPr>
              <p:cNvSpPr>
                <a:spLocks noEditPoints="1"/>
              </p:cNvSpPr>
              <p:nvPr>
                <p:custDataLst>
                  <p:tags r:id="rId8"/>
                </p:custDataLst>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chemeClr val="bg2">
                  <a:lumMod val="90000"/>
                </a:schemeClr>
              </a:solidFill>
              <a:ln>
                <a:noFill/>
              </a:ln>
            </p:spPr>
            <p:txBody>
              <a:bodyPr/>
              <a:lstStyle/>
              <a:p>
                <a:pPr>
                  <a:defRPr/>
                </a:pPr>
                <a:endParaRPr lang="zh-CN" altLang="en-US" b="1" dirty="0">
                  <a:solidFill>
                    <a:prstClr val="black"/>
                  </a:solidFill>
                </a:endParaRPr>
              </a:p>
            </p:txBody>
          </p:sp>
        </p:grpSp>
      </p:grpSp>
    </p:spTree>
    <p:extLst>
      <p:ext uri="{BB962C8B-B14F-4D97-AF65-F5344CB8AC3E}">
        <p14:creationId xmlns:p14="http://schemas.microsoft.com/office/powerpoint/2010/main" val="3139003212"/>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D83E50-89FC-FE9C-4012-B7F03CED20DB}"/>
            </a:ext>
          </a:extLst>
        </p:cNvPr>
        <p:cNvGrpSpPr/>
        <p:nvPr/>
      </p:nvGrpSpPr>
      <p:grpSpPr>
        <a:xfrm>
          <a:off x="0" y="0"/>
          <a:ext cx="0" cy="0"/>
          <a:chOff x="0" y="0"/>
          <a:chExt cx="0" cy="0"/>
        </a:xfrm>
      </p:grpSpPr>
      <p:sp>
        <p:nvSpPr>
          <p:cNvPr id="19" name="矩形 18">
            <a:extLst>
              <a:ext uri="{FF2B5EF4-FFF2-40B4-BE49-F238E27FC236}">
                <a16:creationId xmlns:a16="http://schemas.microsoft.com/office/drawing/2014/main" id="{9E149470-1414-E00D-E449-517F4B42E48C}"/>
              </a:ext>
            </a:extLst>
          </p:cNvPr>
          <p:cNvSpPr/>
          <p:nvPr/>
        </p:nvSpPr>
        <p:spPr>
          <a:xfrm>
            <a:off x="-1" y="1"/>
            <a:ext cx="12192001"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a:extLst>
              <a:ext uri="{FF2B5EF4-FFF2-40B4-BE49-F238E27FC236}">
                <a16:creationId xmlns:a16="http://schemas.microsoft.com/office/drawing/2014/main" id="{023E2C1C-1339-1559-27C9-AEDB3140EFB3}"/>
              </a:ext>
            </a:extLst>
          </p:cNvPr>
          <p:cNvSpPr txBox="1"/>
          <p:nvPr/>
        </p:nvSpPr>
        <p:spPr>
          <a:xfrm>
            <a:off x="-8687" y="72603"/>
            <a:ext cx="4914152"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Conclusion</a:t>
            </a:r>
          </a:p>
        </p:txBody>
      </p:sp>
      <p:grpSp>
        <p:nvGrpSpPr>
          <p:cNvPr id="20" name="组合 19">
            <a:extLst>
              <a:ext uri="{FF2B5EF4-FFF2-40B4-BE49-F238E27FC236}">
                <a16:creationId xmlns:a16="http://schemas.microsoft.com/office/drawing/2014/main" id="{CFBDE0F3-763D-7F98-75C3-CAF1E27EB9A9}"/>
              </a:ext>
            </a:extLst>
          </p:cNvPr>
          <p:cNvGrpSpPr/>
          <p:nvPr/>
        </p:nvGrpSpPr>
        <p:grpSpPr>
          <a:xfrm>
            <a:off x="-1" y="6553200"/>
            <a:ext cx="12192001" cy="304800"/>
            <a:chOff x="0" y="6569404"/>
            <a:chExt cx="9144000" cy="288000"/>
          </a:xfrm>
        </p:grpSpPr>
        <p:sp>
          <p:nvSpPr>
            <p:cNvPr id="21" name="矩形 20">
              <a:extLst>
                <a:ext uri="{FF2B5EF4-FFF2-40B4-BE49-F238E27FC236}">
                  <a16:creationId xmlns:a16="http://schemas.microsoft.com/office/drawing/2014/main" id="{994D7546-7101-4FCE-AB74-EF06A5CD1ABC}"/>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22" name="矩形 21">
              <a:extLst>
                <a:ext uri="{FF2B5EF4-FFF2-40B4-BE49-F238E27FC236}">
                  <a16:creationId xmlns:a16="http://schemas.microsoft.com/office/drawing/2014/main" id="{2BC00EAE-594B-5D18-CE70-CA7D417B7F01}"/>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23" name="灯片编号占位符 5">
            <a:extLst>
              <a:ext uri="{FF2B5EF4-FFF2-40B4-BE49-F238E27FC236}">
                <a16:creationId xmlns:a16="http://schemas.microsoft.com/office/drawing/2014/main" id="{762ED135-8BE9-F31A-14F0-06D715F1D6B0}"/>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32</a:t>
            </a:fld>
            <a:endParaRPr lang="zh-HK" altLang="en-US" sz="1600" dirty="0">
              <a:solidFill>
                <a:schemeClr val="bg1"/>
              </a:solidFill>
            </a:endParaRPr>
          </a:p>
        </p:txBody>
      </p:sp>
      <p:sp>
        <p:nvSpPr>
          <p:cNvPr id="15" name="矩形 14">
            <a:extLst>
              <a:ext uri="{FF2B5EF4-FFF2-40B4-BE49-F238E27FC236}">
                <a16:creationId xmlns:a16="http://schemas.microsoft.com/office/drawing/2014/main" id="{5FB748E8-50A5-5E98-F44E-3CF76EF6A7E9}"/>
              </a:ext>
            </a:extLst>
          </p:cNvPr>
          <p:cNvSpPr/>
          <p:nvPr/>
        </p:nvSpPr>
        <p:spPr>
          <a:xfrm>
            <a:off x="1892810" y="3416280"/>
            <a:ext cx="8366297" cy="2460720"/>
          </a:xfrm>
          <a:prstGeom prst="rect">
            <a:avLst/>
          </a:prstGeom>
          <a:noFill/>
          <a:ln w="28575">
            <a:solidFill>
              <a:srgbClr val="0174AB"/>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16" name="文本框 15">
            <a:extLst>
              <a:ext uri="{FF2B5EF4-FFF2-40B4-BE49-F238E27FC236}">
                <a16:creationId xmlns:a16="http://schemas.microsoft.com/office/drawing/2014/main" id="{E7AA324B-3A04-069C-BD63-E5384CCF3531}"/>
              </a:ext>
            </a:extLst>
          </p:cNvPr>
          <p:cNvSpPr txBox="1"/>
          <p:nvPr/>
        </p:nvSpPr>
        <p:spPr>
          <a:xfrm>
            <a:off x="2121458" y="3485675"/>
            <a:ext cx="7949082" cy="2308324"/>
          </a:xfrm>
          <a:prstGeom prst="rect">
            <a:avLst/>
          </a:prstGeom>
          <a:noFill/>
        </p:spPr>
        <p:txBody>
          <a:bodyPr wrap="square">
            <a:spAutoFit/>
          </a:bodyPr>
          <a:lstStyle>
            <a:defPPr>
              <a:defRPr lang="zh-CN"/>
            </a:defPPr>
            <a:lvl1pPr>
              <a:defRPr>
                <a:latin typeface="Arial" panose="020B0604020202020204" pitchFamily="34" charset="0"/>
                <a:cs typeface="Arial" panose="020B0604020202020204" pitchFamily="34" charset="0"/>
              </a:defRPr>
            </a:lvl1pPr>
          </a:lstStyle>
          <a:p>
            <a:pPr algn="just"/>
            <a:r>
              <a:rPr lang="en-US" altLang="zh-CN" dirty="0">
                <a:latin typeface="Times New Roman" panose="02020603050405020304" pitchFamily="18" charset="0"/>
                <a:cs typeface="Times New Roman" panose="02020603050405020304" pitchFamily="18" charset="0"/>
              </a:rPr>
              <a:t>For the future work, first, we are going to introduce the transfer learning to deal with the problem of speed domain adaptability. Under the variable speed condition, the rotational speed of wheelset bearings changes, which caused a huge change in the distribution of sample feature. Therefore, it is a better choice to use the transfer-learning-based method to learn the domain invariant features of samples under variable speeds. Second, for the HSTs in operation, the number of normal data is far more than that of fault data; therefore, the study on the class imbalance problem is also an important direction.</a:t>
            </a:r>
            <a:endParaRPr lang="zh-CN" altLang="en-US" dirty="0">
              <a:latin typeface="Times New Roman" panose="02020603050405020304" pitchFamily="18" charset="0"/>
              <a:cs typeface="Times New Roman" panose="02020603050405020304" pitchFamily="18" charset="0"/>
            </a:endParaRPr>
          </a:p>
        </p:txBody>
      </p:sp>
      <p:sp>
        <p:nvSpPr>
          <p:cNvPr id="17" name="矩形 16">
            <a:extLst>
              <a:ext uri="{FF2B5EF4-FFF2-40B4-BE49-F238E27FC236}">
                <a16:creationId xmlns:a16="http://schemas.microsoft.com/office/drawing/2014/main" id="{A5D70381-7328-F2B9-ECEA-7BC6403A8A52}"/>
              </a:ext>
            </a:extLst>
          </p:cNvPr>
          <p:cNvSpPr/>
          <p:nvPr/>
        </p:nvSpPr>
        <p:spPr>
          <a:xfrm>
            <a:off x="1892810" y="1135775"/>
            <a:ext cx="8366297" cy="2171735"/>
          </a:xfrm>
          <a:prstGeom prst="rect">
            <a:avLst/>
          </a:prstGeom>
          <a:noFill/>
          <a:ln w="28575">
            <a:solidFill>
              <a:srgbClr val="0174AB"/>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18" name="文本框 17">
            <a:extLst>
              <a:ext uri="{FF2B5EF4-FFF2-40B4-BE49-F238E27FC236}">
                <a16:creationId xmlns:a16="http://schemas.microsoft.com/office/drawing/2014/main" id="{0F678808-DE44-7132-DD88-B13FDF0A8060}"/>
              </a:ext>
            </a:extLst>
          </p:cNvPr>
          <p:cNvSpPr txBox="1"/>
          <p:nvPr/>
        </p:nvSpPr>
        <p:spPr>
          <a:xfrm>
            <a:off x="2101418" y="1341000"/>
            <a:ext cx="7949082" cy="1754326"/>
          </a:xfrm>
          <a:prstGeom prst="rect">
            <a:avLst/>
          </a:prstGeom>
          <a:noFill/>
        </p:spPr>
        <p:txBody>
          <a:bodyPr wrap="square">
            <a:spAutoFit/>
          </a:bodyPr>
          <a:lstStyle>
            <a:defPPr>
              <a:defRPr lang="zh-CN"/>
            </a:defPPr>
            <a:lvl1pPr>
              <a:defRPr>
                <a:latin typeface="Arial" panose="020B0604020202020204" pitchFamily="34" charset="0"/>
                <a:cs typeface="Arial" panose="020B0604020202020204" pitchFamily="34" charset="0"/>
              </a:defRPr>
            </a:lvl1pPr>
          </a:lstStyle>
          <a:p>
            <a:pPr algn="just"/>
            <a:r>
              <a:rPr lang="en-US" altLang="zh-CN" dirty="0">
                <a:latin typeface="Times New Roman" panose="02020603050405020304" pitchFamily="18" charset="0"/>
                <a:cs typeface="Times New Roman" panose="02020603050405020304" pitchFamily="18" charset="0"/>
              </a:rPr>
              <a:t>This article proposed the MBSCNN-based fault diagnosis method to intelligently diagnose the wheelset bearing’s faults from the vibration signals under strong noise and variable load condition. The MBSCNN combines the conventional filtering technology and the multiscale learning and can automatically learn and fuse rich and complementary features from the multiple signal components and time scales, so as to accurately judge the health status of the wheelset bearings.</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19957096"/>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6C69A047-7161-357A-920A-11F92FECB093}"/>
              </a:ext>
            </a:extLst>
          </p:cNvPr>
          <p:cNvGrpSpPr/>
          <p:nvPr/>
        </p:nvGrpSpPr>
        <p:grpSpPr>
          <a:xfrm>
            <a:off x="-1" y="1960245"/>
            <a:ext cx="12676192" cy="2045019"/>
            <a:chOff x="1522095" y="1960245"/>
            <a:chExt cx="9527981" cy="2045019"/>
          </a:xfrm>
        </p:grpSpPr>
        <p:sp>
          <p:nvSpPr>
            <p:cNvPr id="8" name="矩形 7"/>
            <p:cNvSpPr/>
            <p:nvPr/>
          </p:nvSpPr>
          <p:spPr>
            <a:xfrm>
              <a:off x="1522095" y="1960245"/>
              <a:ext cx="9147810" cy="2045019"/>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9" name="文本框 8"/>
            <p:cNvSpPr txBox="1"/>
            <p:nvPr/>
          </p:nvSpPr>
          <p:spPr>
            <a:xfrm>
              <a:off x="2081200" y="2129915"/>
              <a:ext cx="8233103" cy="1305165"/>
            </a:xfrm>
            <a:prstGeom prst="rect">
              <a:avLst/>
            </a:prstGeom>
            <a:noFill/>
          </p:spPr>
          <p:txBody>
            <a:bodyPr wrap="square" rtlCol="0" anchor="ctr">
              <a:spAutoFit/>
            </a:bodyPr>
            <a:lstStyle/>
            <a:p>
              <a:pPr algn="ctr">
                <a:lnSpc>
                  <a:spcPct val="150000"/>
                </a:lnSpc>
              </a:pPr>
              <a:r>
                <a:rPr lang="en-US" altLang="zh-CN" sz="2800" b="1" dirty="0">
                  <a:solidFill>
                    <a:schemeClr val="bg1"/>
                  </a:solidFill>
                  <a:latin typeface="Arial" panose="020B0604020202020204" pitchFamily="34" charset="0"/>
                  <a:ea typeface="微软雅黑" panose="020B0503020204020204" charset="-122"/>
                  <a:cs typeface="Arial" panose="020B0604020202020204" pitchFamily="34" charset="0"/>
                </a:rPr>
                <a:t>Fourier feature refiner network With Soft Thresholding for Machinery Fault Diagnosis Under Highly Noisy Conditions </a:t>
              </a:r>
            </a:p>
          </p:txBody>
        </p:sp>
        <p:sp>
          <p:nvSpPr>
            <p:cNvPr id="3" name="文本框 2"/>
            <p:cNvSpPr txBox="1"/>
            <p:nvPr/>
          </p:nvSpPr>
          <p:spPr>
            <a:xfrm>
              <a:off x="1687636" y="3654699"/>
              <a:ext cx="9362440" cy="338554"/>
            </a:xfrm>
            <a:prstGeom prst="rect">
              <a:avLst/>
            </a:prstGeom>
            <a:noFill/>
          </p:spPr>
          <p:txBody>
            <a:bodyPr wrap="square" rtlCol="0">
              <a:spAutoFit/>
            </a:bodyPr>
            <a:lstStyle/>
            <a:p>
              <a:r>
                <a:rPr lang="en-US" altLang="zh-CN" sz="1600" dirty="0">
                  <a:solidFill>
                    <a:schemeClr val="bg1"/>
                  </a:solidFill>
                  <a:latin typeface="Arial" panose="020B0604020202020204" pitchFamily="34" charset="0"/>
                  <a:cs typeface="Arial" panose="020B0604020202020204" pitchFamily="34" charset="0"/>
                </a:rPr>
                <a:t>Huan Wang, Wenjun Luo, </a:t>
              </a:r>
              <a:r>
                <a:rPr lang="en-US" altLang="zh-CN" sz="1600" dirty="0" err="1">
                  <a:solidFill>
                    <a:schemeClr val="bg1"/>
                  </a:solidFill>
                  <a:latin typeface="Arial" panose="020B0604020202020204" pitchFamily="34" charset="0"/>
                  <a:cs typeface="Arial" panose="020B0604020202020204" pitchFamily="34" charset="0"/>
                </a:rPr>
                <a:t>Zhiliang</a:t>
              </a:r>
              <a:r>
                <a:rPr lang="en-US" altLang="zh-CN" sz="1600" dirty="0">
                  <a:solidFill>
                    <a:schemeClr val="bg1"/>
                  </a:solidFill>
                  <a:latin typeface="Arial" panose="020B0604020202020204" pitchFamily="34" charset="0"/>
                  <a:cs typeface="Arial" panose="020B0604020202020204" pitchFamily="34" charset="0"/>
                </a:rPr>
                <a:t> Liu, Junhao Zhang, and </a:t>
              </a:r>
              <a:r>
                <a:rPr lang="en-US" altLang="zh-CN" sz="1600" dirty="0" err="1">
                  <a:solidFill>
                    <a:schemeClr val="bg1"/>
                  </a:solidFill>
                  <a:latin typeface="Arial" panose="020B0604020202020204" pitchFamily="34" charset="0"/>
                  <a:cs typeface="Arial" panose="020B0604020202020204" pitchFamily="34" charset="0"/>
                </a:rPr>
                <a:t>Mingjian</a:t>
              </a:r>
              <a:r>
                <a:rPr lang="en-US" altLang="zh-CN" sz="1600" dirty="0">
                  <a:solidFill>
                    <a:schemeClr val="bg1"/>
                  </a:solidFill>
                  <a:latin typeface="Arial" panose="020B0604020202020204" pitchFamily="34" charset="0"/>
                  <a:cs typeface="Arial" panose="020B0604020202020204" pitchFamily="34" charset="0"/>
                </a:rPr>
                <a:t> Zuo</a:t>
              </a:r>
              <a:endParaRPr lang="zh-CN" altLang="en-US" sz="1600" dirty="0">
                <a:solidFill>
                  <a:schemeClr val="bg1"/>
                </a:solidFill>
                <a:latin typeface="Arial" panose="020B0604020202020204" pitchFamily="34" charset="0"/>
                <a:cs typeface="Arial" panose="020B0604020202020204" pitchFamily="34" charset="0"/>
              </a:endParaRPr>
            </a:p>
          </p:txBody>
        </p:sp>
      </p:grpSp>
      <p:sp>
        <p:nvSpPr>
          <p:cNvPr id="2" name="文本框 1">
            <a:extLst>
              <a:ext uri="{FF2B5EF4-FFF2-40B4-BE49-F238E27FC236}">
                <a16:creationId xmlns:a16="http://schemas.microsoft.com/office/drawing/2014/main" id="{019E4B3F-69B4-8EEE-5D1D-89DB6241639A}"/>
              </a:ext>
            </a:extLst>
          </p:cNvPr>
          <p:cNvSpPr txBox="1"/>
          <p:nvPr/>
        </p:nvSpPr>
        <p:spPr bwMode="auto">
          <a:xfrm>
            <a:off x="351876" y="165152"/>
            <a:ext cx="2054225" cy="646331"/>
          </a:xfrm>
          <a:prstGeom prst="rect">
            <a:avLst/>
          </a:prstGeom>
          <a:noFill/>
        </p:spPr>
        <p:txBody>
          <a:bodyPr>
            <a:spAutoFit/>
          </a:bodyPr>
          <a:lstStyle/>
          <a:p>
            <a:pPr algn="ctr" fontAlgn="auto"/>
            <a:r>
              <a:rPr lang="en-US" altLang="zh-CN" sz="36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Paper 3</a:t>
            </a:r>
            <a:endParaRPr lang="zh-HK" altLang="en-US" sz="3600" b="1" noProof="1">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grpSp>
        <p:nvGrpSpPr>
          <p:cNvPr id="16" name="组合 15">
            <a:extLst>
              <a:ext uri="{FF2B5EF4-FFF2-40B4-BE49-F238E27FC236}">
                <a16:creationId xmlns:a16="http://schemas.microsoft.com/office/drawing/2014/main" id="{623C4FE0-2A9C-A182-15E8-2521C6A4DC31}"/>
              </a:ext>
            </a:extLst>
          </p:cNvPr>
          <p:cNvGrpSpPr/>
          <p:nvPr/>
        </p:nvGrpSpPr>
        <p:grpSpPr>
          <a:xfrm>
            <a:off x="-1" y="6553200"/>
            <a:ext cx="12192001" cy="304800"/>
            <a:chOff x="0" y="6569404"/>
            <a:chExt cx="9144000" cy="288000"/>
          </a:xfrm>
        </p:grpSpPr>
        <p:sp>
          <p:nvSpPr>
            <p:cNvPr id="17" name="矩形 16">
              <a:extLst>
                <a:ext uri="{FF2B5EF4-FFF2-40B4-BE49-F238E27FC236}">
                  <a16:creationId xmlns:a16="http://schemas.microsoft.com/office/drawing/2014/main" id="{2B709EBF-C10A-AFBC-E987-00565C4BE3E7}"/>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8" name="矩形 17">
              <a:extLst>
                <a:ext uri="{FF2B5EF4-FFF2-40B4-BE49-F238E27FC236}">
                  <a16:creationId xmlns:a16="http://schemas.microsoft.com/office/drawing/2014/main" id="{4547FCFA-4751-009C-8906-A5E0C9C8A59E}"/>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9" name="灯片编号占位符 5">
            <a:extLst>
              <a:ext uri="{FF2B5EF4-FFF2-40B4-BE49-F238E27FC236}">
                <a16:creationId xmlns:a16="http://schemas.microsoft.com/office/drawing/2014/main" id="{BAC95804-172D-B146-E016-9905750BF97B}"/>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33</a:t>
            </a:fld>
            <a:endParaRPr lang="zh-HK" altLang="en-US" sz="1600" dirty="0">
              <a:solidFill>
                <a:schemeClr val="bg1"/>
              </a:solidFill>
            </a:endParaRPr>
          </a:p>
        </p:txBody>
      </p:sp>
      <p:grpSp>
        <p:nvGrpSpPr>
          <p:cNvPr id="10" name="组合 9">
            <a:extLst>
              <a:ext uri="{FF2B5EF4-FFF2-40B4-BE49-F238E27FC236}">
                <a16:creationId xmlns:a16="http://schemas.microsoft.com/office/drawing/2014/main" id="{E50E8C58-5E22-E973-1AF0-858B91D24D19}"/>
              </a:ext>
            </a:extLst>
          </p:cNvPr>
          <p:cNvGrpSpPr/>
          <p:nvPr/>
        </p:nvGrpSpPr>
        <p:grpSpPr>
          <a:xfrm>
            <a:off x="351876" y="4596014"/>
            <a:ext cx="9128125" cy="872490"/>
            <a:chOff x="623" y="7327"/>
            <a:chExt cx="14375" cy="1374"/>
          </a:xfrm>
        </p:grpSpPr>
        <p:sp>
          <p:nvSpPr>
            <p:cNvPr id="12" name="文本框 11">
              <a:extLst>
                <a:ext uri="{FF2B5EF4-FFF2-40B4-BE49-F238E27FC236}">
                  <a16:creationId xmlns:a16="http://schemas.microsoft.com/office/drawing/2014/main" id="{25AA1785-356E-A345-26B6-65F2DB228454}"/>
                </a:ext>
              </a:extLst>
            </p:cNvPr>
            <p:cNvSpPr txBox="1"/>
            <p:nvPr/>
          </p:nvSpPr>
          <p:spPr>
            <a:xfrm>
              <a:off x="623" y="7327"/>
              <a:ext cx="14375" cy="582"/>
            </a:xfrm>
            <a:prstGeom prst="rect">
              <a:avLst/>
            </a:prstGeom>
            <a:noFill/>
          </p:spPr>
          <p:txBody>
            <a:bodyPr wrap="square" rtlCol="0">
              <a:spAutoFit/>
            </a:bodyPr>
            <a:lstStyle/>
            <a:p>
              <a:r>
                <a:rPr lang="en-US" altLang="zh-CN" b="1" dirty="0">
                  <a:latin typeface="Arial" panose="020B0604020202020204" pitchFamily="34" charset="0"/>
                  <a:cs typeface="Arial" panose="020B0604020202020204" pitchFamily="34" charset="0"/>
                </a:rPr>
                <a:t>Published in:</a:t>
              </a:r>
              <a:r>
                <a:rPr lang="en-US" altLang="zh-CN" dirty="0">
                  <a:latin typeface="Arial" panose="020B0604020202020204" pitchFamily="34" charset="0"/>
                  <a:cs typeface="Arial" panose="020B0604020202020204" pitchFamily="34" charset="0"/>
                </a:rPr>
                <a:t> IEEE INTERNET OF THINGS JOURNAL</a:t>
              </a:r>
            </a:p>
          </p:txBody>
        </p:sp>
        <p:sp>
          <p:nvSpPr>
            <p:cNvPr id="14" name="文本框 13">
              <a:extLst>
                <a:ext uri="{FF2B5EF4-FFF2-40B4-BE49-F238E27FC236}">
                  <a16:creationId xmlns:a16="http://schemas.microsoft.com/office/drawing/2014/main" id="{3353C333-422A-A3D7-B5FA-25EA90FF33A1}"/>
                </a:ext>
              </a:extLst>
            </p:cNvPr>
            <p:cNvSpPr txBox="1"/>
            <p:nvPr/>
          </p:nvSpPr>
          <p:spPr>
            <a:xfrm>
              <a:off x="623" y="8121"/>
              <a:ext cx="9184" cy="580"/>
            </a:xfrm>
            <a:prstGeom prst="rect">
              <a:avLst/>
            </a:prstGeom>
            <a:noFill/>
          </p:spPr>
          <p:txBody>
            <a:bodyPr wrap="square" rtlCol="0">
              <a:spAutoFit/>
            </a:bodyPr>
            <a:lstStyle/>
            <a:p>
              <a:r>
                <a:rPr lang="en-US" altLang="zh-CN" b="1" dirty="0">
                  <a:latin typeface="Arial" panose="020B0604020202020204" pitchFamily="34" charset="0"/>
                  <a:cs typeface="Arial" panose="020B0604020202020204" pitchFamily="34" charset="0"/>
                </a:rPr>
                <a:t>Published Time:</a:t>
              </a:r>
              <a:r>
                <a:rPr lang="en-US" altLang="zh-CN" dirty="0">
                  <a:latin typeface="Arial" panose="020B0604020202020204" pitchFamily="34" charset="0"/>
                  <a:cs typeface="Arial" panose="020B0604020202020204" pitchFamily="34" charset="0"/>
                </a:rPr>
                <a:t> 2024 </a:t>
              </a:r>
            </a:p>
          </p:txBody>
        </p:sp>
      </p:grpSp>
      <p:pic>
        <p:nvPicPr>
          <p:cNvPr id="15" name="图片 14">
            <a:extLst>
              <a:ext uri="{FF2B5EF4-FFF2-40B4-BE49-F238E27FC236}">
                <a16:creationId xmlns:a16="http://schemas.microsoft.com/office/drawing/2014/main" id="{18F6B5B1-2548-227F-08E7-8F0A00996F3D}"/>
              </a:ext>
            </a:extLst>
          </p:cNvPr>
          <p:cNvPicPr>
            <a:picLocks noChangeAspect="1"/>
          </p:cNvPicPr>
          <p:nvPr/>
        </p:nvPicPr>
        <p:blipFill>
          <a:blip r:embed="rId3" cstate="print">
            <a:clrChange>
              <a:clrFrom>
                <a:srgbClr val="FFFFFF"/>
              </a:clrFrom>
              <a:clrTo>
                <a:srgbClr val="FFFFFF">
                  <a:alpha val="0"/>
                </a:srgbClr>
              </a:clrTo>
            </a:clrChange>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spTree>
    <p:extLst>
      <p:ext uri="{BB962C8B-B14F-4D97-AF65-F5344CB8AC3E}">
        <p14:creationId xmlns:p14="http://schemas.microsoft.com/office/powerpoint/2010/main" val="350523790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18"/>
          <p:cNvGrpSpPr/>
          <p:nvPr/>
        </p:nvGrpSpPr>
        <p:grpSpPr bwMode="auto">
          <a:xfrm>
            <a:off x="2409457" y="2650330"/>
            <a:ext cx="1505450" cy="1479472"/>
            <a:chOff x="1709739" y="2636838"/>
            <a:chExt cx="1590160" cy="1584325"/>
          </a:xfrm>
          <a:solidFill>
            <a:srgbClr val="044875"/>
          </a:solidFill>
        </p:grpSpPr>
        <p:sp>
          <p:nvSpPr>
            <p:cNvPr id="35" name="Freeform 6"/>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7" name="Freeform 7"/>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8" name="Freeform 8"/>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9" name="Freeform 9"/>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0" name="Freeform 10"/>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1" name="Freeform 11"/>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2" name="Freeform 12"/>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3" name="Freeform 13"/>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4" name="Freeform 14"/>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grpSp>
      <p:sp>
        <p:nvSpPr>
          <p:cNvPr id="31" name="文本框 30"/>
          <p:cNvSpPr txBox="1"/>
          <p:nvPr/>
        </p:nvSpPr>
        <p:spPr bwMode="auto">
          <a:xfrm>
            <a:off x="2135561" y="4129802"/>
            <a:ext cx="2054225" cy="523334"/>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Contents</a:t>
            </a:r>
            <a:endParaRPr lang="zh-HK" altLang="en-US"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grpSp>
        <p:nvGrpSpPr>
          <p:cNvPr id="19" name="组合 18"/>
          <p:cNvGrpSpPr/>
          <p:nvPr>
            <p:custDataLst>
              <p:tags r:id="rId1"/>
            </p:custDataLst>
          </p:nvPr>
        </p:nvGrpSpPr>
        <p:grpSpPr>
          <a:xfrm>
            <a:off x="4523741" y="2047924"/>
            <a:ext cx="5370513" cy="534987"/>
            <a:chOff x="3281952" y="1484784"/>
            <a:chExt cx="5370513" cy="534987"/>
          </a:xfrm>
        </p:grpSpPr>
        <p:grpSp>
          <p:nvGrpSpPr>
            <p:cNvPr id="14" name="组合 13"/>
            <p:cNvGrpSpPr/>
            <p:nvPr/>
          </p:nvGrpSpPr>
          <p:grpSpPr>
            <a:xfrm>
              <a:off x="3943940" y="1484784"/>
              <a:ext cx="4708525" cy="534987"/>
              <a:chOff x="3943940" y="1626760"/>
              <a:chExt cx="4708525" cy="534987"/>
            </a:xfrm>
          </p:grpSpPr>
          <p:sp>
            <p:nvSpPr>
              <p:cNvPr id="49" name="Freeform 74"/>
              <p:cNvSpPr>
                <a:spLocks noEditPoints="1"/>
              </p:cNvSpPr>
              <p:nvPr>
                <p:custDataLst>
                  <p:tags r:id="rId25"/>
                </p:custDataLst>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rgbClr val="044875"/>
              </a:solidFill>
              <a:ln>
                <a:noFill/>
              </a:ln>
            </p:spPr>
            <p:txBody>
              <a:bodyPr/>
              <a:lstStyle/>
              <a:p>
                <a:pPr>
                  <a:defRPr/>
                </a:pPr>
                <a:endParaRPr lang="zh-CN" altLang="en-US" b="1">
                  <a:solidFill>
                    <a:prstClr val="black"/>
                  </a:solidFill>
                </a:endParaRPr>
              </a:p>
            </p:txBody>
          </p:sp>
          <p:sp>
            <p:nvSpPr>
              <p:cNvPr id="50" name="文本框 20"/>
              <p:cNvSpPr txBox="1">
                <a:spLocks noChangeArrowheads="1"/>
              </p:cNvSpPr>
              <p:nvPr>
                <p:custDataLst>
                  <p:tags r:id="rId26"/>
                </p:custDataLst>
              </p:nvPr>
            </p:nvSpPr>
            <p:spPr bwMode="auto">
              <a:xfrm>
                <a:off x="4599577" y="1648846"/>
                <a:ext cx="3989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rPr>
                  <a:t>Problem Description</a:t>
                </a:r>
                <a:endParaRPr lang="zh-CN" altLang="en-US" sz="2400" b="1" dirty="0">
                  <a:solidFill>
                    <a:srgbClr val="044875"/>
                  </a:solidFill>
                  <a:latin typeface="Times New Roman" panose="02020603050405020304" pitchFamily="18" charset="0"/>
                  <a:ea typeface="微软雅黑" panose="020B0503020204020204" charset="-122"/>
                </a:endParaRPr>
              </a:p>
            </p:txBody>
          </p:sp>
          <p:sp>
            <p:nvSpPr>
              <p:cNvPr id="51" name="矩形 50"/>
              <p:cNvSpPr/>
              <p:nvPr>
                <p:custDataLst>
                  <p:tags r:id="rId27"/>
                </p:custDataLst>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52" name="直接连接符 51"/>
              <p:cNvCxnSpPr/>
              <p:nvPr>
                <p:custDataLst>
                  <p:tags r:id="rId28"/>
                </p:custDataLst>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10" name="组合 9"/>
            <p:cNvGrpSpPr/>
            <p:nvPr/>
          </p:nvGrpSpPr>
          <p:grpSpPr>
            <a:xfrm>
              <a:off x="3281952" y="1484784"/>
              <a:ext cx="689642" cy="534987"/>
              <a:chOff x="3281952" y="1626760"/>
              <a:chExt cx="689642" cy="534987"/>
            </a:xfrm>
          </p:grpSpPr>
          <p:sp>
            <p:nvSpPr>
              <p:cNvPr id="53" name="矩形 52"/>
              <p:cNvSpPr/>
              <p:nvPr>
                <p:custDataLst>
                  <p:tags r:id="rId23"/>
                </p:custDataLst>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4" name="文本框 18"/>
              <p:cNvSpPr txBox="1">
                <a:spLocks noChangeArrowheads="1"/>
              </p:cNvSpPr>
              <p:nvPr>
                <p:custDataLst>
                  <p:tags r:id="rId24"/>
                </p:custDataLst>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01</a:t>
                </a:r>
                <a:endParaRPr lang="zh-CN" altLang="en-US" sz="2700" dirty="0">
                  <a:solidFill>
                    <a:srgbClr val="044875"/>
                  </a:solidFill>
                  <a:latin typeface="Impact" panose="020B0806030902050204" pitchFamily="34" charset="0"/>
                </a:endParaRPr>
              </a:p>
            </p:txBody>
          </p:sp>
        </p:grpSp>
      </p:grpSp>
      <p:grpSp>
        <p:nvGrpSpPr>
          <p:cNvPr id="22" name="组合 21"/>
          <p:cNvGrpSpPr/>
          <p:nvPr>
            <p:custDataLst>
              <p:tags r:id="rId2"/>
            </p:custDataLst>
          </p:nvPr>
        </p:nvGrpSpPr>
        <p:grpSpPr>
          <a:xfrm>
            <a:off x="4503593" y="3688642"/>
            <a:ext cx="5372100" cy="534987"/>
            <a:chOff x="3261805" y="3188752"/>
            <a:chExt cx="5372100" cy="534987"/>
          </a:xfrm>
        </p:grpSpPr>
        <p:grpSp>
          <p:nvGrpSpPr>
            <p:cNvPr id="12" name="组合 11"/>
            <p:cNvGrpSpPr/>
            <p:nvPr/>
          </p:nvGrpSpPr>
          <p:grpSpPr>
            <a:xfrm>
              <a:off x="3261805" y="3188752"/>
              <a:ext cx="689593" cy="534987"/>
              <a:chOff x="3261805" y="3188752"/>
              <a:chExt cx="689593" cy="534987"/>
            </a:xfrm>
          </p:grpSpPr>
          <p:sp>
            <p:nvSpPr>
              <p:cNvPr id="61" name="矩形 60"/>
              <p:cNvSpPr/>
              <p:nvPr>
                <p:custDataLst>
                  <p:tags r:id="rId21"/>
                </p:custDataLst>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62" name="文本框 86"/>
              <p:cNvSpPr txBox="1">
                <a:spLocks noChangeArrowheads="1"/>
              </p:cNvSpPr>
              <p:nvPr>
                <p:custDataLst>
                  <p:tags r:id="rId22"/>
                </p:custDataLst>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a:solidFill>
                      <a:srgbClr val="044875"/>
                    </a:solidFill>
                    <a:latin typeface="Impact" panose="020B0806030902050204" pitchFamily="34" charset="0"/>
                  </a:rPr>
                  <a:t>03</a:t>
                </a:r>
                <a:endParaRPr lang="zh-CN" altLang="en-US" sz="2700">
                  <a:solidFill>
                    <a:srgbClr val="044875"/>
                  </a:solidFill>
                  <a:latin typeface="Impact" panose="020B0806030902050204" pitchFamily="34" charset="0"/>
                </a:endParaRPr>
              </a:p>
            </p:txBody>
          </p:sp>
        </p:grpSp>
        <p:grpSp>
          <p:nvGrpSpPr>
            <p:cNvPr id="16" name="组合 15"/>
            <p:cNvGrpSpPr/>
            <p:nvPr/>
          </p:nvGrpSpPr>
          <p:grpSpPr>
            <a:xfrm>
              <a:off x="3923792" y="3188752"/>
              <a:ext cx="4710113" cy="534987"/>
              <a:chOff x="3923792" y="3188752"/>
              <a:chExt cx="4710113" cy="534987"/>
            </a:xfrm>
          </p:grpSpPr>
          <p:sp>
            <p:nvSpPr>
              <p:cNvPr id="56" name="文本框 81"/>
              <p:cNvSpPr txBox="1">
                <a:spLocks noChangeArrowheads="1"/>
              </p:cNvSpPr>
              <p:nvPr>
                <p:custDataLst>
                  <p:tags r:id="rId17"/>
                </p:custDataLst>
              </p:nvPr>
            </p:nvSpPr>
            <p:spPr bwMode="auto">
              <a:xfrm>
                <a:off x="4876292" y="3235107"/>
                <a:ext cx="339852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sym typeface="+mn-ea"/>
                  </a:rPr>
                  <a:t>Experiment Results</a:t>
                </a:r>
                <a:endParaRPr lang="en-US" altLang="zh-CN" sz="2400" b="1" dirty="0">
                  <a:solidFill>
                    <a:srgbClr val="044875"/>
                  </a:solidFill>
                  <a:latin typeface="Times New Roman" panose="02020603050405020304" pitchFamily="18" charset="0"/>
                  <a:ea typeface="微软雅黑" panose="020B0503020204020204" charset="-122"/>
                </a:endParaRPr>
              </a:p>
            </p:txBody>
          </p:sp>
          <p:sp>
            <p:nvSpPr>
              <p:cNvPr id="57" name="矩形 56"/>
              <p:cNvSpPr/>
              <p:nvPr>
                <p:custDataLst>
                  <p:tags r:id="rId18"/>
                </p:custDataLst>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58" name="直接连接符 57"/>
              <p:cNvCxnSpPr/>
              <p:nvPr>
                <p:custDataLst>
                  <p:tags r:id="rId19"/>
                </p:custDataLst>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60" name="Freeform 71"/>
              <p:cNvSpPr>
                <a:spLocks noEditPoints="1"/>
              </p:cNvSpPr>
              <p:nvPr>
                <p:custDataLst>
                  <p:tags r:id="rId20"/>
                </p:custDataLst>
              </p:nvPr>
            </p:nvSpPr>
            <p:spPr bwMode="auto">
              <a:xfrm>
                <a:off x="4038092" y="3253839"/>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rgbClr val="044875"/>
              </a:solidFill>
              <a:ln>
                <a:noFill/>
              </a:ln>
            </p:spPr>
            <p:txBody>
              <a:bodyPr/>
              <a:lstStyle/>
              <a:p>
                <a:pPr>
                  <a:defRPr/>
                </a:pPr>
                <a:endParaRPr lang="zh-CN" altLang="en-US" b="1">
                  <a:solidFill>
                    <a:prstClr val="black"/>
                  </a:solidFill>
                </a:endParaRPr>
              </a:p>
            </p:txBody>
          </p:sp>
        </p:grpSp>
      </p:grpSp>
      <p:grpSp>
        <p:nvGrpSpPr>
          <p:cNvPr id="23" name="组合 22"/>
          <p:cNvGrpSpPr/>
          <p:nvPr>
            <p:custDataLst>
              <p:tags r:id="rId3"/>
            </p:custDataLst>
          </p:nvPr>
        </p:nvGrpSpPr>
        <p:grpSpPr>
          <a:xfrm>
            <a:off x="4503593" y="4509001"/>
            <a:ext cx="5372100" cy="534987"/>
            <a:chOff x="3261805" y="4046141"/>
            <a:chExt cx="5372100" cy="534987"/>
          </a:xfrm>
        </p:grpSpPr>
        <p:grpSp>
          <p:nvGrpSpPr>
            <p:cNvPr id="13" name="组合 12"/>
            <p:cNvGrpSpPr/>
            <p:nvPr/>
          </p:nvGrpSpPr>
          <p:grpSpPr>
            <a:xfrm>
              <a:off x="3261805" y="4046141"/>
              <a:ext cx="689447" cy="534987"/>
              <a:chOff x="3261805" y="3969748"/>
              <a:chExt cx="689447" cy="534987"/>
            </a:xfrm>
          </p:grpSpPr>
          <p:sp>
            <p:nvSpPr>
              <p:cNvPr id="89" name="矩形 88"/>
              <p:cNvSpPr/>
              <p:nvPr>
                <p:custDataLst>
                  <p:tags r:id="rId15"/>
                </p:custDataLst>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0" name="文本框 131"/>
              <p:cNvSpPr txBox="1">
                <a:spLocks noChangeArrowheads="1"/>
              </p:cNvSpPr>
              <p:nvPr>
                <p:custDataLst>
                  <p:tags r:id="rId16"/>
                </p:custDataLst>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a:solidFill>
                      <a:srgbClr val="044875"/>
                    </a:solidFill>
                    <a:latin typeface="Impact" panose="020B0806030902050204" pitchFamily="34" charset="0"/>
                  </a:rPr>
                  <a:t>04</a:t>
                </a:r>
                <a:endParaRPr lang="zh-CN" altLang="en-US" sz="2700">
                  <a:solidFill>
                    <a:srgbClr val="044875"/>
                  </a:solidFill>
                  <a:latin typeface="Impact" panose="020B0806030902050204" pitchFamily="34" charset="0"/>
                </a:endParaRPr>
              </a:p>
            </p:txBody>
          </p:sp>
        </p:grpSp>
        <p:grpSp>
          <p:nvGrpSpPr>
            <p:cNvPr id="17" name="组合 16"/>
            <p:cNvGrpSpPr/>
            <p:nvPr/>
          </p:nvGrpSpPr>
          <p:grpSpPr>
            <a:xfrm>
              <a:off x="3923792" y="4046141"/>
              <a:ext cx="4710113" cy="534987"/>
              <a:chOff x="3923792" y="3969748"/>
              <a:chExt cx="4710113" cy="534987"/>
            </a:xfrm>
          </p:grpSpPr>
          <p:sp>
            <p:nvSpPr>
              <p:cNvPr id="64" name="文本框 126"/>
              <p:cNvSpPr txBox="1">
                <a:spLocks noChangeArrowheads="1"/>
              </p:cNvSpPr>
              <p:nvPr>
                <p:custDataLst>
                  <p:tags r:id="rId11"/>
                </p:custDataLst>
              </p:nvPr>
            </p:nvSpPr>
            <p:spPr bwMode="auto">
              <a:xfrm>
                <a:off x="4571492" y="4002700"/>
                <a:ext cx="40417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rPr>
                  <a:t>Conclusion</a:t>
                </a:r>
              </a:p>
            </p:txBody>
          </p:sp>
          <p:sp>
            <p:nvSpPr>
              <p:cNvPr id="65" name="矩形 64"/>
              <p:cNvSpPr/>
              <p:nvPr>
                <p:custDataLst>
                  <p:tags r:id="rId12"/>
                </p:custDataLst>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86" name="直接连接符 85"/>
              <p:cNvCxnSpPr/>
              <p:nvPr>
                <p:custDataLst>
                  <p:tags r:id="rId13"/>
                </p:custDataLst>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88" name="Freeform 306"/>
              <p:cNvSpPr>
                <a:spLocks noEditPoints="1"/>
              </p:cNvSpPr>
              <p:nvPr>
                <p:custDataLst>
                  <p:tags r:id="rId14"/>
                </p:custDataLst>
              </p:nvPr>
            </p:nvSpPr>
            <p:spPr bwMode="auto">
              <a:xfrm>
                <a:off x="4061905" y="4028951"/>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rgbClr val="044875"/>
              </a:solidFill>
              <a:ln>
                <a:noFill/>
              </a:ln>
            </p:spPr>
            <p:txBody>
              <a:bodyPr/>
              <a:lstStyle/>
              <a:p>
                <a:pPr>
                  <a:defRPr/>
                </a:pPr>
                <a:endParaRPr lang="zh-CN" altLang="en-US" b="1">
                  <a:solidFill>
                    <a:prstClr val="black"/>
                  </a:solidFill>
                </a:endParaRPr>
              </a:p>
            </p:txBody>
          </p:sp>
        </p:grpSp>
      </p:grpSp>
      <p:grpSp>
        <p:nvGrpSpPr>
          <p:cNvPr id="20" name="组合 19"/>
          <p:cNvGrpSpPr/>
          <p:nvPr>
            <p:custDataLst>
              <p:tags r:id="rId4"/>
            </p:custDataLst>
          </p:nvPr>
        </p:nvGrpSpPr>
        <p:grpSpPr>
          <a:xfrm>
            <a:off x="4517645" y="2868283"/>
            <a:ext cx="5370513" cy="534987"/>
            <a:chOff x="3275856" y="2348880"/>
            <a:chExt cx="5370513" cy="534987"/>
          </a:xfrm>
        </p:grpSpPr>
        <p:grpSp>
          <p:nvGrpSpPr>
            <p:cNvPr id="11" name="组合 10"/>
            <p:cNvGrpSpPr/>
            <p:nvPr/>
          </p:nvGrpSpPr>
          <p:grpSpPr>
            <a:xfrm>
              <a:off x="3275856" y="2348880"/>
              <a:ext cx="689474" cy="534987"/>
              <a:chOff x="3275856" y="2407756"/>
              <a:chExt cx="689474" cy="534987"/>
            </a:xfrm>
          </p:grpSpPr>
          <p:sp>
            <p:nvSpPr>
              <p:cNvPr id="97" name="矩形 96"/>
              <p:cNvSpPr/>
              <p:nvPr>
                <p:custDataLst>
                  <p:tags r:id="rId9"/>
                </p:custDataLst>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8" name="文本框 78"/>
              <p:cNvSpPr txBox="1">
                <a:spLocks noChangeArrowheads="1"/>
              </p:cNvSpPr>
              <p:nvPr>
                <p:custDataLst>
                  <p:tags r:id="rId10"/>
                </p:custDataLst>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02</a:t>
                </a:r>
                <a:endParaRPr lang="zh-CN" altLang="en-US" sz="2700" dirty="0">
                  <a:solidFill>
                    <a:srgbClr val="044875"/>
                  </a:solidFill>
                  <a:latin typeface="Impact" panose="020B0806030902050204" pitchFamily="34" charset="0"/>
                </a:endParaRPr>
              </a:p>
            </p:txBody>
          </p:sp>
        </p:grpSp>
        <p:grpSp>
          <p:nvGrpSpPr>
            <p:cNvPr id="15" name="组合 14"/>
            <p:cNvGrpSpPr/>
            <p:nvPr/>
          </p:nvGrpSpPr>
          <p:grpSpPr>
            <a:xfrm>
              <a:off x="3937844" y="2348880"/>
              <a:ext cx="4708525" cy="534987"/>
              <a:chOff x="3937844" y="2407756"/>
              <a:chExt cx="4708525" cy="534987"/>
            </a:xfrm>
          </p:grpSpPr>
          <p:sp>
            <p:nvSpPr>
              <p:cNvPr id="92" name="文本框 73"/>
              <p:cNvSpPr txBox="1">
                <a:spLocks noChangeArrowheads="1"/>
              </p:cNvSpPr>
              <p:nvPr>
                <p:custDataLst>
                  <p:tags r:id="rId5"/>
                </p:custDataLst>
              </p:nvPr>
            </p:nvSpPr>
            <p:spPr bwMode="auto">
              <a:xfrm>
                <a:off x="5326034" y="2449079"/>
                <a:ext cx="2499719"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sym typeface="+mn-ea"/>
                  </a:rPr>
                  <a:t>Method Design</a:t>
                </a:r>
                <a:endParaRPr lang="en-US" altLang="zh-CN" sz="2400" b="1" dirty="0">
                  <a:solidFill>
                    <a:srgbClr val="044875"/>
                  </a:solidFill>
                  <a:latin typeface="Times New Roman" panose="02020603050405020304" pitchFamily="18" charset="0"/>
                  <a:ea typeface="微软雅黑" panose="020B0503020204020204" charset="-122"/>
                </a:endParaRPr>
              </a:p>
            </p:txBody>
          </p:sp>
          <p:sp>
            <p:nvSpPr>
              <p:cNvPr id="93" name="矩形 92"/>
              <p:cNvSpPr/>
              <p:nvPr>
                <p:custDataLst>
                  <p:tags r:id="rId6"/>
                </p:custDataLst>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94" name="直接连接符 93"/>
              <p:cNvCxnSpPr/>
              <p:nvPr>
                <p:custDataLst>
                  <p:tags r:id="rId7"/>
                </p:custDataLst>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6" name="Freeform 30"/>
              <p:cNvSpPr>
                <a:spLocks noEditPoints="1"/>
              </p:cNvSpPr>
              <p:nvPr>
                <p:custDataLst>
                  <p:tags r:id="rId8"/>
                </p:custDataLst>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rgbClr val="044875"/>
              </a:solidFill>
              <a:ln>
                <a:noFill/>
              </a:ln>
            </p:spPr>
            <p:txBody>
              <a:bodyPr/>
              <a:lstStyle/>
              <a:p>
                <a:pPr>
                  <a:defRPr/>
                </a:pPr>
                <a:endParaRPr lang="zh-CN" altLang="en-US" b="1">
                  <a:solidFill>
                    <a:prstClr val="black"/>
                  </a:solidFill>
                </a:endParaRPr>
              </a:p>
            </p:txBody>
          </p:sp>
        </p:grpSp>
      </p:grpSp>
      <p:grpSp>
        <p:nvGrpSpPr>
          <p:cNvPr id="7" name="组合 6">
            <a:extLst>
              <a:ext uri="{FF2B5EF4-FFF2-40B4-BE49-F238E27FC236}">
                <a16:creationId xmlns:a16="http://schemas.microsoft.com/office/drawing/2014/main" id="{672FB0C7-6772-C5DC-6A66-12D51CF0A762}"/>
              </a:ext>
            </a:extLst>
          </p:cNvPr>
          <p:cNvGrpSpPr/>
          <p:nvPr/>
        </p:nvGrpSpPr>
        <p:grpSpPr>
          <a:xfrm>
            <a:off x="-1" y="6553200"/>
            <a:ext cx="12192001" cy="304800"/>
            <a:chOff x="0" y="6569404"/>
            <a:chExt cx="9144000" cy="288000"/>
          </a:xfrm>
        </p:grpSpPr>
        <p:sp>
          <p:nvSpPr>
            <p:cNvPr id="8" name="矩形 7">
              <a:extLst>
                <a:ext uri="{FF2B5EF4-FFF2-40B4-BE49-F238E27FC236}">
                  <a16:creationId xmlns:a16="http://schemas.microsoft.com/office/drawing/2014/main" id="{903259D7-88E6-A587-BA69-01AE6CF91591}"/>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9" name="矩形 8">
              <a:extLst>
                <a:ext uri="{FF2B5EF4-FFF2-40B4-BE49-F238E27FC236}">
                  <a16:creationId xmlns:a16="http://schemas.microsoft.com/office/drawing/2014/main" id="{47FD3BCE-ABFB-87F9-D242-364D216475B9}"/>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21" name="灯片编号占位符 5">
            <a:extLst>
              <a:ext uri="{FF2B5EF4-FFF2-40B4-BE49-F238E27FC236}">
                <a16:creationId xmlns:a16="http://schemas.microsoft.com/office/drawing/2014/main" id="{7F24C048-A359-FE98-7E80-DBD473F807D5}"/>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34</a:t>
            </a:fld>
            <a:endParaRPr lang="zh-HK" altLang="en-US" sz="1600" dirty="0">
              <a:solidFill>
                <a:schemeClr val="bg1"/>
              </a:solidFill>
            </a:endParaRPr>
          </a:p>
        </p:txBody>
      </p:sp>
      <p:pic>
        <p:nvPicPr>
          <p:cNvPr id="25" name="图片 24">
            <a:extLst>
              <a:ext uri="{FF2B5EF4-FFF2-40B4-BE49-F238E27FC236}">
                <a16:creationId xmlns:a16="http://schemas.microsoft.com/office/drawing/2014/main" id="{68852B2E-7B2D-C4E9-E6D8-3B5AFB39E0BC}"/>
              </a:ext>
            </a:extLst>
          </p:cNvPr>
          <p:cNvPicPr>
            <a:picLocks noChangeAspect="1"/>
          </p:cNvPicPr>
          <p:nvPr/>
        </p:nvPicPr>
        <p:blipFill>
          <a:blip r:embed="rId31" cstate="print">
            <a:clrChange>
              <a:clrFrom>
                <a:srgbClr val="FFFFFF"/>
              </a:clrFrom>
              <a:clrTo>
                <a:srgbClr val="FFFFFF">
                  <a:alpha val="0"/>
                </a:srgbClr>
              </a:clrTo>
            </a:clrChange>
            <a:extLst>
              <a:ext uri="{BEBA8EAE-BF5A-486C-A8C5-ECC9F3942E4B}">
                <a14:imgProps xmlns:a14="http://schemas.microsoft.com/office/drawing/2010/main">
                  <a14:imgLayer r:embed="rId32">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spTree>
    <p:extLst>
      <p:ext uri="{BB962C8B-B14F-4D97-AF65-F5344CB8AC3E}">
        <p14:creationId xmlns:p14="http://schemas.microsoft.com/office/powerpoint/2010/main" val="136392001"/>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a:extLst>
              <a:ext uri="{FF2B5EF4-FFF2-40B4-BE49-F238E27FC236}">
                <a16:creationId xmlns:a16="http://schemas.microsoft.com/office/drawing/2014/main" id="{77A46353-A232-0E71-0097-136BC0172C9F}"/>
              </a:ext>
            </a:extLst>
          </p:cNvPr>
          <p:cNvGrpSpPr/>
          <p:nvPr/>
        </p:nvGrpSpPr>
        <p:grpSpPr>
          <a:xfrm>
            <a:off x="-1" y="6553200"/>
            <a:ext cx="12192001" cy="304800"/>
            <a:chOff x="0" y="6569404"/>
            <a:chExt cx="9144000" cy="288000"/>
          </a:xfrm>
        </p:grpSpPr>
        <p:sp>
          <p:nvSpPr>
            <p:cNvPr id="8" name="矩形 7">
              <a:extLst>
                <a:ext uri="{FF2B5EF4-FFF2-40B4-BE49-F238E27FC236}">
                  <a16:creationId xmlns:a16="http://schemas.microsoft.com/office/drawing/2014/main" id="{C736AE62-8F6D-9AFA-06E6-ECD72B955DE3}"/>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9" name="矩形 8">
              <a:extLst>
                <a:ext uri="{FF2B5EF4-FFF2-40B4-BE49-F238E27FC236}">
                  <a16:creationId xmlns:a16="http://schemas.microsoft.com/office/drawing/2014/main" id="{964C272F-1841-C57F-DC15-D2BD90A5377A}"/>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21" name="灯片编号占位符 5">
            <a:extLst>
              <a:ext uri="{FF2B5EF4-FFF2-40B4-BE49-F238E27FC236}">
                <a16:creationId xmlns:a16="http://schemas.microsoft.com/office/drawing/2014/main" id="{F5B60254-3F94-ACC4-54C2-28D1691F371D}"/>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35</a:t>
            </a:fld>
            <a:endParaRPr lang="zh-HK" altLang="en-US" sz="1600" dirty="0">
              <a:solidFill>
                <a:schemeClr val="bg1"/>
              </a:solidFill>
            </a:endParaRPr>
          </a:p>
        </p:txBody>
      </p:sp>
      <p:pic>
        <p:nvPicPr>
          <p:cNvPr id="25" name="图片 24">
            <a:extLst>
              <a:ext uri="{FF2B5EF4-FFF2-40B4-BE49-F238E27FC236}">
                <a16:creationId xmlns:a16="http://schemas.microsoft.com/office/drawing/2014/main" id="{A3018AC7-0553-43E2-B350-F76141839A8A}"/>
              </a:ext>
            </a:extLst>
          </p:cNvPr>
          <p:cNvPicPr>
            <a:picLocks noChangeAspect="1"/>
          </p:cNvPicPr>
          <p:nvPr/>
        </p:nvPicPr>
        <p:blipFill>
          <a:blip r:embed="rId31" cstate="print">
            <a:clrChange>
              <a:clrFrom>
                <a:srgbClr val="FFFFFF"/>
              </a:clrFrom>
              <a:clrTo>
                <a:srgbClr val="FFFFFF">
                  <a:alpha val="0"/>
                </a:srgbClr>
              </a:clrTo>
            </a:clrChange>
            <a:extLst>
              <a:ext uri="{BEBA8EAE-BF5A-486C-A8C5-ECC9F3942E4B}">
                <a14:imgProps xmlns:a14="http://schemas.microsoft.com/office/drawing/2010/main">
                  <a14:imgLayer r:embed="rId32">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grpSp>
        <p:nvGrpSpPr>
          <p:cNvPr id="496" name="组合 18">
            <a:extLst>
              <a:ext uri="{FF2B5EF4-FFF2-40B4-BE49-F238E27FC236}">
                <a16:creationId xmlns:a16="http://schemas.microsoft.com/office/drawing/2014/main" id="{854B8CB7-1A4B-42D3-8E48-76F185ACDD9B}"/>
              </a:ext>
            </a:extLst>
          </p:cNvPr>
          <p:cNvGrpSpPr/>
          <p:nvPr/>
        </p:nvGrpSpPr>
        <p:grpSpPr bwMode="auto">
          <a:xfrm>
            <a:off x="2409457" y="2650330"/>
            <a:ext cx="1505450" cy="1479472"/>
            <a:chOff x="1709739" y="2636838"/>
            <a:chExt cx="1590160" cy="1584325"/>
          </a:xfrm>
          <a:solidFill>
            <a:srgbClr val="044875"/>
          </a:solidFill>
        </p:grpSpPr>
        <p:sp>
          <p:nvSpPr>
            <p:cNvPr id="497" name="Freeform 6">
              <a:extLst>
                <a:ext uri="{FF2B5EF4-FFF2-40B4-BE49-F238E27FC236}">
                  <a16:creationId xmlns:a16="http://schemas.microsoft.com/office/drawing/2014/main" id="{C39E0309-EB67-4EAC-9531-B1D4B30CB162}"/>
                </a:ext>
              </a:extLst>
            </p:cNvPr>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98" name="Freeform 7">
              <a:extLst>
                <a:ext uri="{FF2B5EF4-FFF2-40B4-BE49-F238E27FC236}">
                  <a16:creationId xmlns:a16="http://schemas.microsoft.com/office/drawing/2014/main" id="{0AA0A214-FCF0-4EE7-BE06-5CE2BEF86F5F}"/>
                </a:ext>
              </a:extLst>
            </p:cNvPr>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99" name="Freeform 8">
              <a:extLst>
                <a:ext uri="{FF2B5EF4-FFF2-40B4-BE49-F238E27FC236}">
                  <a16:creationId xmlns:a16="http://schemas.microsoft.com/office/drawing/2014/main" id="{39B1141A-2D04-4370-B98B-2B86BD8F614E}"/>
                </a:ext>
              </a:extLst>
            </p:cNvPr>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500" name="Freeform 9">
              <a:extLst>
                <a:ext uri="{FF2B5EF4-FFF2-40B4-BE49-F238E27FC236}">
                  <a16:creationId xmlns:a16="http://schemas.microsoft.com/office/drawing/2014/main" id="{4FC49958-F150-4EEF-AA46-9D6603396EB1}"/>
                </a:ext>
              </a:extLst>
            </p:cNvPr>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501" name="Freeform 10">
              <a:extLst>
                <a:ext uri="{FF2B5EF4-FFF2-40B4-BE49-F238E27FC236}">
                  <a16:creationId xmlns:a16="http://schemas.microsoft.com/office/drawing/2014/main" id="{C1D6D8F0-2D62-4DAF-B424-B8632A2EACD1}"/>
                </a:ext>
              </a:extLst>
            </p:cNvPr>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502" name="Freeform 11">
              <a:extLst>
                <a:ext uri="{FF2B5EF4-FFF2-40B4-BE49-F238E27FC236}">
                  <a16:creationId xmlns:a16="http://schemas.microsoft.com/office/drawing/2014/main" id="{426A6134-3ACE-48CA-8A8B-647FD5342B10}"/>
                </a:ext>
              </a:extLst>
            </p:cNvPr>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503" name="Freeform 12">
              <a:extLst>
                <a:ext uri="{FF2B5EF4-FFF2-40B4-BE49-F238E27FC236}">
                  <a16:creationId xmlns:a16="http://schemas.microsoft.com/office/drawing/2014/main" id="{51608EB7-8C24-4021-B07D-BCBA2182EB77}"/>
                </a:ext>
              </a:extLst>
            </p:cNvPr>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504" name="Freeform 13">
              <a:extLst>
                <a:ext uri="{FF2B5EF4-FFF2-40B4-BE49-F238E27FC236}">
                  <a16:creationId xmlns:a16="http://schemas.microsoft.com/office/drawing/2014/main" id="{826E87AD-0AC4-47F9-AE91-D8215BE92B5F}"/>
                </a:ext>
              </a:extLst>
            </p:cNvPr>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505" name="Freeform 14">
              <a:extLst>
                <a:ext uri="{FF2B5EF4-FFF2-40B4-BE49-F238E27FC236}">
                  <a16:creationId xmlns:a16="http://schemas.microsoft.com/office/drawing/2014/main" id="{E0EB99D6-33E0-442C-BD90-B33985A01CA3}"/>
                </a:ext>
              </a:extLst>
            </p:cNvPr>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grpSp>
      <p:sp>
        <p:nvSpPr>
          <p:cNvPr id="506" name="文本框 505">
            <a:extLst>
              <a:ext uri="{FF2B5EF4-FFF2-40B4-BE49-F238E27FC236}">
                <a16:creationId xmlns:a16="http://schemas.microsoft.com/office/drawing/2014/main" id="{AFBCCE6B-C21A-4359-9525-E41661851CE6}"/>
              </a:ext>
            </a:extLst>
          </p:cNvPr>
          <p:cNvSpPr txBox="1"/>
          <p:nvPr/>
        </p:nvSpPr>
        <p:spPr bwMode="auto">
          <a:xfrm>
            <a:off x="2135561" y="4129802"/>
            <a:ext cx="2054225" cy="523334"/>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Contents</a:t>
            </a:r>
            <a:endParaRPr lang="zh-HK" altLang="en-US"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grpSp>
        <p:nvGrpSpPr>
          <p:cNvPr id="507" name="组合 506">
            <a:extLst>
              <a:ext uri="{FF2B5EF4-FFF2-40B4-BE49-F238E27FC236}">
                <a16:creationId xmlns:a16="http://schemas.microsoft.com/office/drawing/2014/main" id="{C4F8B5E0-3A9E-43DC-9750-04C5C01D969D}"/>
              </a:ext>
            </a:extLst>
          </p:cNvPr>
          <p:cNvGrpSpPr/>
          <p:nvPr>
            <p:custDataLst>
              <p:tags r:id="rId1"/>
            </p:custDataLst>
          </p:nvPr>
        </p:nvGrpSpPr>
        <p:grpSpPr>
          <a:xfrm>
            <a:off x="4523741" y="2047924"/>
            <a:ext cx="5370513" cy="534987"/>
            <a:chOff x="3281952" y="1484784"/>
            <a:chExt cx="5370513" cy="534987"/>
          </a:xfrm>
        </p:grpSpPr>
        <p:grpSp>
          <p:nvGrpSpPr>
            <p:cNvPr id="508" name="组合 507">
              <a:extLst>
                <a:ext uri="{FF2B5EF4-FFF2-40B4-BE49-F238E27FC236}">
                  <a16:creationId xmlns:a16="http://schemas.microsoft.com/office/drawing/2014/main" id="{D0CD1FD4-E30B-4C04-ADA0-E00A723092D8}"/>
                </a:ext>
              </a:extLst>
            </p:cNvPr>
            <p:cNvGrpSpPr/>
            <p:nvPr/>
          </p:nvGrpSpPr>
          <p:grpSpPr>
            <a:xfrm>
              <a:off x="3943940" y="1484784"/>
              <a:ext cx="4708525" cy="534987"/>
              <a:chOff x="3943940" y="1626760"/>
              <a:chExt cx="4708525" cy="534987"/>
            </a:xfrm>
          </p:grpSpPr>
          <p:sp>
            <p:nvSpPr>
              <p:cNvPr id="512" name="Freeform 74">
                <a:extLst>
                  <a:ext uri="{FF2B5EF4-FFF2-40B4-BE49-F238E27FC236}">
                    <a16:creationId xmlns:a16="http://schemas.microsoft.com/office/drawing/2014/main" id="{134D63FA-7F97-4DC5-A1CC-DE424B1B768C}"/>
                  </a:ext>
                </a:extLst>
              </p:cNvPr>
              <p:cNvSpPr>
                <a:spLocks noEditPoints="1"/>
              </p:cNvSpPr>
              <p:nvPr>
                <p:custDataLst>
                  <p:tags r:id="rId25"/>
                </p:custDataLst>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rgbClr val="044875"/>
              </a:solidFill>
              <a:ln>
                <a:noFill/>
              </a:ln>
            </p:spPr>
            <p:txBody>
              <a:bodyPr/>
              <a:lstStyle/>
              <a:p>
                <a:pPr>
                  <a:defRPr/>
                </a:pPr>
                <a:endParaRPr lang="zh-CN" altLang="en-US" b="1">
                  <a:solidFill>
                    <a:prstClr val="black"/>
                  </a:solidFill>
                </a:endParaRPr>
              </a:p>
            </p:txBody>
          </p:sp>
          <p:sp>
            <p:nvSpPr>
              <p:cNvPr id="513" name="文本框 20">
                <a:extLst>
                  <a:ext uri="{FF2B5EF4-FFF2-40B4-BE49-F238E27FC236}">
                    <a16:creationId xmlns:a16="http://schemas.microsoft.com/office/drawing/2014/main" id="{F52D626D-9F1F-491D-86BE-C25C64971066}"/>
                  </a:ext>
                </a:extLst>
              </p:cNvPr>
              <p:cNvSpPr txBox="1">
                <a:spLocks noChangeArrowheads="1"/>
              </p:cNvSpPr>
              <p:nvPr>
                <p:custDataLst>
                  <p:tags r:id="rId26"/>
                </p:custDataLst>
              </p:nvPr>
            </p:nvSpPr>
            <p:spPr bwMode="auto">
              <a:xfrm>
                <a:off x="4599577" y="1648846"/>
                <a:ext cx="3989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rPr>
                  <a:t>Problem Description</a:t>
                </a:r>
                <a:endParaRPr lang="zh-CN" altLang="en-US" sz="2400" b="1" dirty="0">
                  <a:solidFill>
                    <a:srgbClr val="044875"/>
                  </a:solidFill>
                  <a:latin typeface="Times New Roman" panose="02020603050405020304" pitchFamily="18" charset="0"/>
                  <a:ea typeface="微软雅黑" panose="020B0503020204020204" charset="-122"/>
                </a:endParaRPr>
              </a:p>
            </p:txBody>
          </p:sp>
          <p:sp>
            <p:nvSpPr>
              <p:cNvPr id="514" name="矩形 513">
                <a:extLst>
                  <a:ext uri="{FF2B5EF4-FFF2-40B4-BE49-F238E27FC236}">
                    <a16:creationId xmlns:a16="http://schemas.microsoft.com/office/drawing/2014/main" id="{3D285A3A-933C-4B17-9A33-1D437AF90F1B}"/>
                  </a:ext>
                </a:extLst>
              </p:cNvPr>
              <p:cNvSpPr/>
              <p:nvPr>
                <p:custDataLst>
                  <p:tags r:id="rId27"/>
                </p:custDataLst>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515" name="直接连接符 514">
                <a:extLst>
                  <a:ext uri="{FF2B5EF4-FFF2-40B4-BE49-F238E27FC236}">
                    <a16:creationId xmlns:a16="http://schemas.microsoft.com/office/drawing/2014/main" id="{EF5D593A-ADFC-455F-8AAB-003B9E42C3C3}"/>
                  </a:ext>
                </a:extLst>
              </p:cNvPr>
              <p:cNvCxnSpPr/>
              <p:nvPr>
                <p:custDataLst>
                  <p:tags r:id="rId28"/>
                </p:custDataLst>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509" name="组合 508">
              <a:extLst>
                <a:ext uri="{FF2B5EF4-FFF2-40B4-BE49-F238E27FC236}">
                  <a16:creationId xmlns:a16="http://schemas.microsoft.com/office/drawing/2014/main" id="{1864DC6D-5AEC-4949-90DC-7620EC854008}"/>
                </a:ext>
              </a:extLst>
            </p:cNvPr>
            <p:cNvGrpSpPr/>
            <p:nvPr/>
          </p:nvGrpSpPr>
          <p:grpSpPr>
            <a:xfrm>
              <a:off x="3281952" y="1484784"/>
              <a:ext cx="689642" cy="534987"/>
              <a:chOff x="3281952" y="1626760"/>
              <a:chExt cx="689642" cy="534987"/>
            </a:xfrm>
          </p:grpSpPr>
          <p:sp>
            <p:nvSpPr>
              <p:cNvPr id="510" name="矩形 509">
                <a:extLst>
                  <a:ext uri="{FF2B5EF4-FFF2-40B4-BE49-F238E27FC236}">
                    <a16:creationId xmlns:a16="http://schemas.microsoft.com/office/drawing/2014/main" id="{02CA0AF2-F206-4FEB-A585-FAC07E799030}"/>
                  </a:ext>
                </a:extLst>
              </p:cNvPr>
              <p:cNvSpPr/>
              <p:nvPr>
                <p:custDataLst>
                  <p:tags r:id="rId23"/>
                </p:custDataLst>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11" name="文本框 18">
                <a:extLst>
                  <a:ext uri="{FF2B5EF4-FFF2-40B4-BE49-F238E27FC236}">
                    <a16:creationId xmlns:a16="http://schemas.microsoft.com/office/drawing/2014/main" id="{B9FF2992-AC1D-4401-AAE7-A69E646B3D2F}"/>
                  </a:ext>
                </a:extLst>
              </p:cNvPr>
              <p:cNvSpPr txBox="1">
                <a:spLocks noChangeArrowheads="1"/>
              </p:cNvSpPr>
              <p:nvPr>
                <p:custDataLst>
                  <p:tags r:id="rId24"/>
                </p:custDataLst>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01</a:t>
                </a:r>
                <a:endParaRPr lang="zh-CN" altLang="en-US" sz="2700" dirty="0">
                  <a:solidFill>
                    <a:srgbClr val="044875"/>
                  </a:solidFill>
                  <a:latin typeface="Impact" panose="020B0806030902050204" pitchFamily="34" charset="0"/>
                </a:endParaRPr>
              </a:p>
            </p:txBody>
          </p:sp>
        </p:grpSp>
      </p:grpSp>
      <p:grpSp>
        <p:nvGrpSpPr>
          <p:cNvPr id="516" name="组合 515">
            <a:extLst>
              <a:ext uri="{FF2B5EF4-FFF2-40B4-BE49-F238E27FC236}">
                <a16:creationId xmlns:a16="http://schemas.microsoft.com/office/drawing/2014/main" id="{84A838AD-CD74-4AE7-BA04-F6DBB95CCD2A}"/>
              </a:ext>
            </a:extLst>
          </p:cNvPr>
          <p:cNvGrpSpPr/>
          <p:nvPr>
            <p:custDataLst>
              <p:tags r:id="rId2"/>
            </p:custDataLst>
          </p:nvPr>
        </p:nvGrpSpPr>
        <p:grpSpPr>
          <a:xfrm>
            <a:off x="4503593" y="3688642"/>
            <a:ext cx="5372100" cy="534987"/>
            <a:chOff x="3261805" y="3188752"/>
            <a:chExt cx="5372100" cy="534987"/>
          </a:xfrm>
        </p:grpSpPr>
        <p:grpSp>
          <p:nvGrpSpPr>
            <p:cNvPr id="517" name="组合 516">
              <a:extLst>
                <a:ext uri="{FF2B5EF4-FFF2-40B4-BE49-F238E27FC236}">
                  <a16:creationId xmlns:a16="http://schemas.microsoft.com/office/drawing/2014/main" id="{DD2A4271-CF3A-4BF3-A9AC-D12549973C04}"/>
                </a:ext>
              </a:extLst>
            </p:cNvPr>
            <p:cNvGrpSpPr/>
            <p:nvPr/>
          </p:nvGrpSpPr>
          <p:grpSpPr>
            <a:xfrm>
              <a:off x="3261805" y="3188752"/>
              <a:ext cx="689593" cy="534987"/>
              <a:chOff x="3261805" y="3188752"/>
              <a:chExt cx="689593" cy="534987"/>
            </a:xfrm>
          </p:grpSpPr>
          <p:sp>
            <p:nvSpPr>
              <p:cNvPr id="523" name="矩形 522">
                <a:extLst>
                  <a:ext uri="{FF2B5EF4-FFF2-40B4-BE49-F238E27FC236}">
                    <a16:creationId xmlns:a16="http://schemas.microsoft.com/office/drawing/2014/main" id="{4EE51B82-A563-4EE6-BE8A-8040A42E59E7}"/>
                  </a:ext>
                </a:extLst>
              </p:cNvPr>
              <p:cNvSpPr/>
              <p:nvPr>
                <p:custDataLst>
                  <p:tags r:id="rId21"/>
                </p:custDataLst>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24" name="文本框 86">
                <a:extLst>
                  <a:ext uri="{FF2B5EF4-FFF2-40B4-BE49-F238E27FC236}">
                    <a16:creationId xmlns:a16="http://schemas.microsoft.com/office/drawing/2014/main" id="{5ED9416D-199A-4636-8C28-E61818D0EB56}"/>
                  </a:ext>
                </a:extLst>
              </p:cNvPr>
              <p:cNvSpPr txBox="1">
                <a:spLocks noChangeArrowheads="1"/>
              </p:cNvSpPr>
              <p:nvPr>
                <p:custDataLst>
                  <p:tags r:id="rId22"/>
                </p:custDataLst>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03</a:t>
                </a:r>
                <a:endParaRPr lang="zh-CN" altLang="en-US" sz="2700" dirty="0">
                  <a:solidFill>
                    <a:schemeClr val="bg2">
                      <a:lumMod val="90000"/>
                    </a:schemeClr>
                  </a:solidFill>
                  <a:latin typeface="Impact" panose="020B0806030902050204" pitchFamily="34" charset="0"/>
                </a:endParaRPr>
              </a:p>
            </p:txBody>
          </p:sp>
        </p:grpSp>
        <p:grpSp>
          <p:nvGrpSpPr>
            <p:cNvPr id="518" name="组合 517">
              <a:extLst>
                <a:ext uri="{FF2B5EF4-FFF2-40B4-BE49-F238E27FC236}">
                  <a16:creationId xmlns:a16="http://schemas.microsoft.com/office/drawing/2014/main" id="{C4AF836E-E7BE-4563-9AAA-2D60E7FA6DC1}"/>
                </a:ext>
              </a:extLst>
            </p:cNvPr>
            <p:cNvGrpSpPr/>
            <p:nvPr/>
          </p:nvGrpSpPr>
          <p:grpSpPr>
            <a:xfrm>
              <a:off x="3923792" y="3188752"/>
              <a:ext cx="4710113" cy="534987"/>
              <a:chOff x="3923792" y="3188752"/>
              <a:chExt cx="4710113" cy="534987"/>
            </a:xfrm>
          </p:grpSpPr>
          <p:sp>
            <p:nvSpPr>
              <p:cNvPr id="519" name="文本框 81">
                <a:extLst>
                  <a:ext uri="{FF2B5EF4-FFF2-40B4-BE49-F238E27FC236}">
                    <a16:creationId xmlns:a16="http://schemas.microsoft.com/office/drawing/2014/main" id="{2B3C1DB6-A8FF-42D6-AE3B-655420AE68FF}"/>
                  </a:ext>
                </a:extLst>
              </p:cNvPr>
              <p:cNvSpPr txBox="1">
                <a:spLocks noChangeArrowheads="1"/>
              </p:cNvSpPr>
              <p:nvPr>
                <p:custDataLst>
                  <p:tags r:id="rId17"/>
                </p:custDataLst>
              </p:nvPr>
            </p:nvSpPr>
            <p:spPr bwMode="auto">
              <a:xfrm>
                <a:off x="4876292" y="3235107"/>
                <a:ext cx="339852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sym typeface="+mn-ea"/>
                  </a:rPr>
                  <a:t>Experiment Results</a:t>
                </a:r>
                <a:endParaRPr lang="en-US" altLang="zh-CN" sz="2400" b="1" dirty="0">
                  <a:solidFill>
                    <a:schemeClr val="bg2">
                      <a:lumMod val="90000"/>
                    </a:schemeClr>
                  </a:solidFill>
                  <a:latin typeface="Times New Roman" panose="02020603050405020304" pitchFamily="18" charset="0"/>
                  <a:ea typeface="微软雅黑" panose="020B0503020204020204" charset="-122"/>
                </a:endParaRPr>
              </a:p>
            </p:txBody>
          </p:sp>
          <p:sp>
            <p:nvSpPr>
              <p:cNvPr id="520" name="矩形 519">
                <a:extLst>
                  <a:ext uri="{FF2B5EF4-FFF2-40B4-BE49-F238E27FC236}">
                    <a16:creationId xmlns:a16="http://schemas.microsoft.com/office/drawing/2014/main" id="{39BA8051-DF84-4EB2-90D2-1E281C3262A4}"/>
                  </a:ext>
                </a:extLst>
              </p:cNvPr>
              <p:cNvSpPr/>
              <p:nvPr>
                <p:custDataLst>
                  <p:tags r:id="rId18"/>
                </p:custDataLst>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521" name="直接连接符 520">
                <a:extLst>
                  <a:ext uri="{FF2B5EF4-FFF2-40B4-BE49-F238E27FC236}">
                    <a16:creationId xmlns:a16="http://schemas.microsoft.com/office/drawing/2014/main" id="{16C251FC-7268-4403-A8AE-D4894BF5926D}"/>
                  </a:ext>
                </a:extLst>
              </p:cNvPr>
              <p:cNvCxnSpPr/>
              <p:nvPr>
                <p:custDataLst>
                  <p:tags r:id="rId19"/>
                </p:custDataLst>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22" name="Freeform 71">
                <a:extLst>
                  <a:ext uri="{FF2B5EF4-FFF2-40B4-BE49-F238E27FC236}">
                    <a16:creationId xmlns:a16="http://schemas.microsoft.com/office/drawing/2014/main" id="{ED583CC2-5D27-4094-8CC5-ECE2010769B5}"/>
                  </a:ext>
                </a:extLst>
              </p:cNvPr>
              <p:cNvSpPr>
                <a:spLocks noEditPoints="1"/>
              </p:cNvSpPr>
              <p:nvPr>
                <p:custDataLst>
                  <p:tags r:id="rId20"/>
                </p:custDataLst>
              </p:nvPr>
            </p:nvSpPr>
            <p:spPr bwMode="auto">
              <a:xfrm>
                <a:off x="4038092" y="3253839"/>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chemeClr val="bg2">
                  <a:lumMod val="90000"/>
                </a:schemeClr>
              </a:solidFill>
              <a:ln>
                <a:noFill/>
              </a:ln>
            </p:spPr>
            <p:txBody>
              <a:bodyPr/>
              <a:lstStyle/>
              <a:p>
                <a:pPr>
                  <a:defRPr/>
                </a:pPr>
                <a:endParaRPr lang="zh-CN" altLang="en-US" b="1">
                  <a:solidFill>
                    <a:prstClr val="black"/>
                  </a:solidFill>
                </a:endParaRPr>
              </a:p>
            </p:txBody>
          </p:sp>
        </p:grpSp>
      </p:grpSp>
      <p:grpSp>
        <p:nvGrpSpPr>
          <p:cNvPr id="525" name="组合 524">
            <a:extLst>
              <a:ext uri="{FF2B5EF4-FFF2-40B4-BE49-F238E27FC236}">
                <a16:creationId xmlns:a16="http://schemas.microsoft.com/office/drawing/2014/main" id="{9F51C812-CC6C-4FD9-99FC-4348BA8C74AD}"/>
              </a:ext>
            </a:extLst>
          </p:cNvPr>
          <p:cNvGrpSpPr/>
          <p:nvPr>
            <p:custDataLst>
              <p:tags r:id="rId3"/>
            </p:custDataLst>
          </p:nvPr>
        </p:nvGrpSpPr>
        <p:grpSpPr>
          <a:xfrm>
            <a:off x="4503593" y="4509001"/>
            <a:ext cx="5372100" cy="534987"/>
            <a:chOff x="3261805" y="4046141"/>
            <a:chExt cx="5372100" cy="534987"/>
          </a:xfrm>
        </p:grpSpPr>
        <p:grpSp>
          <p:nvGrpSpPr>
            <p:cNvPr id="526" name="组合 525">
              <a:extLst>
                <a:ext uri="{FF2B5EF4-FFF2-40B4-BE49-F238E27FC236}">
                  <a16:creationId xmlns:a16="http://schemas.microsoft.com/office/drawing/2014/main" id="{4EBAED5E-AFC8-49A4-867D-E61816C657E7}"/>
                </a:ext>
              </a:extLst>
            </p:cNvPr>
            <p:cNvGrpSpPr/>
            <p:nvPr/>
          </p:nvGrpSpPr>
          <p:grpSpPr>
            <a:xfrm>
              <a:off x="3261805" y="4046141"/>
              <a:ext cx="689447" cy="534987"/>
              <a:chOff x="3261805" y="3969748"/>
              <a:chExt cx="689447" cy="534987"/>
            </a:xfrm>
          </p:grpSpPr>
          <p:sp>
            <p:nvSpPr>
              <p:cNvPr id="532" name="矩形 531">
                <a:extLst>
                  <a:ext uri="{FF2B5EF4-FFF2-40B4-BE49-F238E27FC236}">
                    <a16:creationId xmlns:a16="http://schemas.microsoft.com/office/drawing/2014/main" id="{0AD37FD8-2FE5-4443-9158-0641FECA672D}"/>
                  </a:ext>
                </a:extLst>
              </p:cNvPr>
              <p:cNvSpPr/>
              <p:nvPr>
                <p:custDataLst>
                  <p:tags r:id="rId15"/>
                </p:custDataLst>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33" name="文本框 131">
                <a:extLst>
                  <a:ext uri="{FF2B5EF4-FFF2-40B4-BE49-F238E27FC236}">
                    <a16:creationId xmlns:a16="http://schemas.microsoft.com/office/drawing/2014/main" id="{45471F71-351E-4432-87C7-A08283FFDAF5}"/>
                  </a:ext>
                </a:extLst>
              </p:cNvPr>
              <p:cNvSpPr txBox="1">
                <a:spLocks noChangeArrowheads="1"/>
              </p:cNvSpPr>
              <p:nvPr>
                <p:custDataLst>
                  <p:tags r:id="rId16"/>
                </p:custDataLst>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04</a:t>
                </a:r>
                <a:endParaRPr lang="zh-CN" altLang="en-US" sz="2700" dirty="0">
                  <a:solidFill>
                    <a:schemeClr val="bg2">
                      <a:lumMod val="90000"/>
                    </a:schemeClr>
                  </a:solidFill>
                  <a:latin typeface="Impact" panose="020B0806030902050204" pitchFamily="34" charset="0"/>
                </a:endParaRPr>
              </a:p>
            </p:txBody>
          </p:sp>
        </p:grpSp>
        <p:grpSp>
          <p:nvGrpSpPr>
            <p:cNvPr id="527" name="组合 526">
              <a:extLst>
                <a:ext uri="{FF2B5EF4-FFF2-40B4-BE49-F238E27FC236}">
                  <a16:creationId xmlns:a16="http://schemas.microsoft.com/office/drawing/2014/main" id="{04B8DA8C-88CE-4F66-A26A-BCB41C318861}"/>
                </a:ext>
              </a:extLst>
            </p:cNvPr>
            <p:cNvGrpSpPr/>
            <p:nvPr/>
          </p:nvGrpSpPr>
          <p:grpSpPr>
            <a:xfrm>
              <a:off x="3923792" y="4046141"/>
              <a:ext cx="4710113" cy="534987"/>
              <a:chOff x="3923792" y="3969748"/>
              <a:chExt cx="4710113" cy="534987"/>
            </a:xfrm>
          </p:grpSpPr>
          <p:sp>
            <p:nvSpPr>
              <p:cNvPr id="528" name="文本框 126">
                <a:extLst>
                  <a:ext uri="{FF2B5EF4-FFF2-40B4-BE49-F238E27FC236}">
                    <a16:creationId xmlns:a16="http://schemas.microsoft.com/office/drawing/2014/main" id="{AC4111AA-D3B0-4B5B-88D2-9F02478D3137}"/>
                  </a:ext>
                </a:extLst>
              </p:cNvPr>
              <p:cNvSpPr txBox="1">
                <a:spLocks noChangeArrowheads="1"/>
              </p:cNvSpPr>
              <p:nvPr>
                <p:custDataLst>
                  <p:tags r:id="rId11"/>
                </p:custDataLst>
              </p:nvPr>
            </p:nvSpPr>
            <p:spPr bwMode="auto">
              <a:xfrm>
                <a:off x="4571492" y="4002700"/>
                <a:ext cx="40417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Conclusion</a:t>
                </a:r>
              </a:p>
            </p:txBody>
          </p:sp>
          <p:sp>
            <p:nvSpPr>
              <p:cNvPr id="529" name="矩形 528">
                <a:extLst>
                  <a:ext uri="{FF2B5EF4-FFF2-40B4-BE49-F238E27FC236}">
                    <a16:creationId xmlns:a16="http://schemas.microsoft.com/office/drawing/2014/main" id="{22B8483A-1D6E-4779-B1D3-F24E06B0E491}"/>
                  </a:ext>
                </a:extLst>
              </p:cNvPr>
              <p:cNvSpPr/>
              <p:nvPr>
                <p:custDataLst>
                  <p:tags r:id="rId12"/>
                </p:custDataLst>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530" name="直接连接符 529">
                <a:extLst>
                  <a:ext uri="{FF2B5EF4-FFF2-40B4-BE49-F238E27FC236}">
                    <a16:creationId xmlns:a16="http://schemas.microsoft.com/office/drawing/2014/main" id="{DBFB00E9-F273-402D-A99F-D71B8AB1FEB1}"/>
                  </a:ext>
                </a:extLst>
              </p:cNvPr>
              <p:cNvCxnSpPr/>
              <p:nvPr>
                <p:custDataLst>
                  <p:tags r:id="rId13"/>
                </p:custDataLst>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31" name="Freeform 306">
                <a:extLst>
                  <a:ext uri="{FF2B5EF4-FFF2-40B4-BE49-F238E27FC236}">
                    <a16:creationId xmlns:a16="http://schemas.microsoft.com/office/drawing/2014/main" id="{298BC56F-2B34-4573-B9AA-8E7FD94246C3}"/>
                  </a:ext>
                </a:extLst>
              </p:cNvPr>
              <p:cNvSpPr>
                <a:spLocks noEditPoints="1"/>
              </p:cNvSpPr>
              <p:nvPr>
                <p:custDataLst>
                  <p:tags r:id="rId14"/>
                </p:custDataLst>
              </p:nvPr>
            </p:nvSpPr>
            <p:spPr bwMode="auto">
              <a:xfrm>
                <a:off x="4061905" y="4028951"/>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chemeClr val="bg2">
                  <a:lumMod val="90000"/>
                </a:schemeClr>
              </a:solidFill>
              <a:ln>
                <a:noFill/>
              </a:ln>
            </p:spPr>
            <p:txBody>
              <a:bodyPr/>
              <a:lstStyle/>
              <a:p>
                <a:pPr>
                  <a:defRPr/>
                </a:pPr>
                <a:endParaRPr lang="zh-CN" altLang="en-US" b="1">
                  <a:solidFill>
                    <a:prstClr val="black"/>
                  </a:solidFill>
                </a:endParaRPr>
              </a:p>
            </p:txBody>
          </p:sp>
        </p:grpSp>
      </p:grpSp>
      <p:grpSp>
        <p:nvGrpSpPr>
          <p:cNvPr id="534" name="组合 533">
            <a:extLst>
              <a:ext uri="{FF2B5EF4-FFF2-40B4-BE49-F238E27FC236}">
                <a16:creationId xmlns:a16="http://schemas.microsoft.com/office/drawing/2014/main" id="{0175A34B-BDC0-4B2F-9161-49DF63DE2C3E}"/>
              </a:ext>
            </a:extLst>
          </p:cNvPr>
          <p:cNvGrpSpPr/>
          <p:nvPr>
            <p:custDataLst>
              <p:tags r:id="rId4"/>
            </p:custDataLst>
          </p:nvPr>
        </p:nvGrpSpPr>
        <p:grpSpPr>
          <a:xfrm>
            <a:off x="4517645" y="2868283"/>
            <a:ext cx="5370513" cy="534987"/>
            <a:chOff x="3275856" y="2348880"/>
            <a:chExt cx="5370513" cy="534987"/>
          </a:xfrm>
        </p:grpSpPr>
        <p:grpSp>
          <p:nvGrpSpPr>
            <p:cNvPr id="535" name="组合 534">
              <a:extLst>
                <a:ext uri="{FF2B5EF4-FFF2-40B4-BE49-F238E27FC236}">
                  <a16:creationId xmlns:a16="http://schemas.microsoft.com/office/drawing/2014/main" id="{B1BD14E7-09FB-415A-8106-72A17E16AD8C}"/>
                </a:ext>
              </a:extLst>
            </p:cNvPr>
            <p:cNvGrpSpPr/>
            <p:nvPr/>
          </p:nvGrpSpPr>
          <p:grpSpPr>
            <a:xfrm>
              <a:off x="3275856" y="2348880"/>
              <a:ext cx="689474" cy="534987"/>
              <a:chOff x="3275856" y="2407756"/>
              <a:chExt cx="689474" cy="534987"/>
            </a:xfrm>
          </p:grpSpPr>
          <p:sp>
            <p:nvSpPr>
              <p:cNvPr id="541" name="矩形 540">
                <a:extLst>
                  <a:ext uri="{FF2B5EF4-FFF2-40B4-BE49-F238E27FC236}">
                    <a16:creationId xmlns:a16="http://schemas.microsoft.com/office/drawing/2014/main" id="{79B45DDA-D399-4C5D-88A9-21BE3E793D65}"/>
                  </a:ext>
                </a:extLst>
              </p:cNvPr>
              <p:cNvSpPr/>
              <p:nvPr>
                <p:custDataLst>
                  <p:tags r:id="rId9"/>
                </p:custDataLst>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42" name="文本框 78">
                <a:extLst>
                  <a:ext uri="{FF2B5EF4-FFF2-40B4-BE49-F238E27FC236}">
                    <a16:creationId xmlns:a16="http://schemas.microsoft.com/office/drawing/2014/main" id="{188CC224-E380-4AA3-97AF-10667293B89F}"/>
                  </a:ext>
                </a:extLst>
              </p:cNvPr>
              <p:cNvSpPr txBox="1">
                <a:spLocks noChangeArrowheads="1"/>
              </p:cNvSpPr>
              <p:nvPr>
                <p:custDataLst>
                  <p:tags r:id="rId10"/>
                </p:custDataLst>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02</a:t>
                </a:r>
                <a:endParaRPr lang="zh-CN" altLang="en-US" sz="2700" dirty="0">
                  <a:solidFill>
                    <a:schemeClr val="bg2">
                      <a:lumMod val="90000"/>
                    </a:schemeClr>
                  </a:solidFill>
                  <a:latin typeface="Impact" panose="020B0806030902050204" pitchFamily="34" charset="0"/>
                </a:endParaRPr>
              </a:p>
            </p:txBody>
          </p:sp>
        </p:grpSp>
        <p:grpSp>
          <p:nvGrpSpPr>
            <p:cNvPr id="536" name="组合 535">
              <a:extLst>
                <a:ext uri="{FF2B5EF4-FFF2-40B4-BE49-F238E27FC236}">
                  <a16:creationId xmlns:a16="http://schemas.microsoft.com/office/drawing/2014/main" id="{1BA57E98-FEDB-43F7-A470-C072DCA8281F}"/>
                </a:ext>
              </a:extLst>
            </p:cNvPr>
            <p:cNvGrpSpPr/>
            <p:nvPr/>
          </p:nvGrpSpPr>
          <p:grpSpPr>
            <a:xfrm>
              <a:off x="3937844" y="2348880"/>
              <a:ext cx="4708525" cy="534987"/>
              <a:chOff x="3937844" y="2407756"/>
              <a:chExt cx="4708525" cy="534987"/>
            </a:xfrm>
          </p:grpSpPr>
          <p:sp>
            <p:nvSpPr>
              <p:cNvPr id="537" name="文本框 73">
                <a:extLst>
                  <a:ext uri="{FF2B5EF4-FFF2-40B4-BE49-F238E27FC236}">
                    <a16:creationId xmlns:a16="http://schemas.microsoft.com/office/drawing/2014/main" id="{B0D290E4-AE9D-4DDE-9883-0EADCD066FFE}"/>
                  </a:ext>
                </a:extLst>
              </p:cNvPr>
              <p:cNvSpPr txBox="1">
                <a:spLocks noChangeArrowheads="1"/>
              </p:cNvSpPr>
              <p:nvPr>
                <p:custDataLst>
                  <p:tags r:id="rId5"/>
                </p:custDataLst>
              </p:nvPr>
            </p:nvSpPr>
            <p:spPr bwMode="auto">
              <a:xfrm>
                <a:off x="5326034" y="2449079"/>
                <a:ext cx="2499719"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sym typeface="+mn-ea"/>
                  </a:rPr>
                  <a:t>Method Design</a:t>
                </a:r>
                <a:endParaRPr lang="en-US" altLang="zh-CN" sz="2400" b="1" dirty="0">
                  <a:solidFill>
                    <a:schemeClr val="bg2">
                      <a:lumMod val="90000"/>
                    </a:schemeClr>
                  </a:solidFill>
                  <a:latin typeface="Times New Roman" panose="02020603050405020304" pitchFamily="18" charset="0"/>
                  <a:ea typeface="微软雅黑" panose="020B0503020204020204" charset="-122"/>
                </a:endParaRPr>
              </a:p>
            </p:txBody>
          </p:sp>
          <p:sp>
            <p:nvSpPr>
              <p:cNvPr id="538" name="矩形 537">
                <a:extLst>
                  <a:ext uri="{FF2B5EF4-FFF2-40B4-BE49-F238E27FC236}">
                    <a16:creationId xmlns:a16="http://schemas.microsoft.com/office/drawing/2014/main" id="{7098D5A6-8EA7-45F2-BAEC-EE8F975AD253}"/>
                  </a:ext>
                </a:extLst>
              </p:cNvPr>
              <p:cNvSpPr/>
              <p:nvPr>
                <p:custDataLst>
                  <p:tags r:id="rId6"/>
                </p:custDataLst>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539" name="直接连接符 538">
                <a:extLst>
                  <a:ext uri="{FF2B5EF4-FFF2-40B4-BE49-F238E27FC236}">
                    <a16:creationId xmlns:a16="http://schemas.microsoft.com/office/drawing/2014/main" id="{BBA5EAED-0674-419A-89C1-679D1D85F1EA}"/>
                  </a:ext>
                </a:extLst>
              </p:cNvPr>
              <p:cNvCxnSpPr/>
              <p:nvPr>
                <p:custDataLst>
                  <p:tags r:id="rId7"/>
                </p:custDataLst>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40" name="Freeform 30">
                <a:extLst>
                  <a:ext uri="{FF2B5EF4-FFF2-40B4-BE49-F238E27FC236}">
                    <a16:creationId xmlns:a16="http://schemas.microsoft.com/office/drawing/2014/main" id="{6E71CFC7-C54A-4EE2-931F-62EBB9B6BE18}"/>
                  </a:ext>
                </a:extLst>
              </p:cNvPr>
              <p:cNvSpPr>
                <a:spLocks noEditPoints="1"/>
              </p:cNvSpPr>
              <p:nvPr>
                <p:custDataLst>
                  <p:tags r:id="rId8"/>
                </p:custDataLst>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chemeClr val="bg2">
                  <a:lumMod val="90000"/>
                </a:schemeClr>
              </a:solidFill>
              <a:ln>
                <a:noFill/>
              </a:ln>
            </p:spPr>
            <p:txBody>
              <a:bodyPr/>
              <a:lstStyle/>
              <a:p>
                <a:pPr>
                  <a:defRPr/>
                </a:pPr>
                <a:endParaRPr lang="zh-CN" altLang="en-US" b="1" dirty="0">
                  <a:solidFill>
                    <a:prstClr val="black"/>
                  </a:solidFill>
                </a:endParaRPr>
              </a:p>
            </p:txBody>
          </p:sp>
        </p:grpSp>
      </p:grpSp>
    </p:spTree>
    <p:extLst>
      <p:ext uri="{BB962C8B-B14F-4D97-AF65-F5344CB8AC3E}">
        <p14:creationId xmlns:p14="http://schemas.microsoft.com/office/powerpoint/2010/main" val="231730129"/>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3810" y="1"/>
            <a:ext cx="1218819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nvSpPr>
        <p:spPr>
          <a:xfrm>
            <a:off x="120000" y="31704"/>
            <a:ext cx="4914152"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Problem Description </a:t>
            </a:r>
          </a:p>
        </p:txBody>
      </p:sp>
      <p:grpSp>
        <p:nvGrpSpPr>
          <p:cNvPr id="12" name="组合 11">
            <a:extLst>
              <a:ext uri="{FF2B5EF4-FFF2-40B4-BE49-F238E27FC236}">
                <a16:creationId xmlns:a16="http://schemas.microsoft.com/office/drawing/2014/main" id="{B3D504FC-B94B-34A9-C57E-EABA3BB588B1}"/>
              </a:ext>
            </a:extLst>
          </p:cNvPr>
          <p:cNvGrpSpPr/>
          <p:nvPr/>
        </p:nvGrpSpPr>
        <p:grpSpPr>
          <a:xfrm>
            <a:off x="-1" y="6553200"/>
            <a:ext cx="12192001" cy="304800"/>
            <a:chOff x="0" y="6569404"/>
            <a:chExt cx="9144000" cy="288000"/>
          </a:xfrm>
        </p:grpSpPr>
        <p:sp>
          <p:nvSpPr>
            <p:cNvPr id="13" name="矩形 12">
              <a:extLst>
                <a:ext uri="{FF2B5EF4-FFF2-40B4-BE49-F238E27FC236}">
                  <a16:creationId xmlns:a16="http://schemas.microsoft.com/office/drawing/2014/main" id="{0C6BBDF2-F269-B403-47CD-29FA3778789F}"/>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4" name="矩形 13">
              <a:extLst>
                <a:ext uri="{FF2B5EF4-FFF2-40B4-BE49-F238E27FC236}">
                  <a16:creationId xmlns:a16="http://schemas.microsoft.com/office/drawing/2014/main" id="{3D2E518D-2FCF-7337-53FF-CB9051F6AB3E}"/>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5" name="灯片编号占位符 5">
            <a:extLst>
              <a:ext uri="{FF2B5EF4-FFF2-40B4-BE49-F238E27FC236}">
                <a16:creationId xmlns:a16="http://schemas.microsoft.com/office/drawing/2014/main" id="{825F8F2F-6559-7B21-D188-FDF2FAD27ABC}"/>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36</a:t>
            </a:fld>
            <a:endParaRPr lang="zh-HK" altLang="en-US" sz="1600" dirty="0">
              <a:solidFill>
                <a:schemeClr val="bg1"/>
              </a:solidFill>
            </a:endParaRPr>
          </a:p>
        </p:txBody>
      </p:sp>
      <p:sp>
        <p:nvSpPr>
          <p:cNvPr id="6" name="文本框 5">
            <a:extLst>
              <a:ext uri="{FF2B5EF4-FFF2-40B4-BE49-F238E27FC236}">
                <a16:creationId xmlns:a16="http://schemas.microsoft.com/office/drawing/2014/main" id="{CBA698C5-B0E5-040A-A50A-7D47B790B8DB}"/>
              </a:ext>
            </a:extLst>
          </p:cNvPr>
          <p:cNvSpPr txBox="1"/>
          <p:nvPr/>
        </p:nvSpPr>
        <p:spPr>
          <a:xfrm>
            <a:off x="200395" y="1160834"/>
            <a:ext cx="11805725" cy="4202882"/>
          </a:xfrm>
          <a:prstGeom prst="rect">
            <a:avLst/>
          </a:prstGeom>
          <a:noFill/>
          <a:ln>
            <a:solidFill>
              <a:srgbClr val="0174AB"/>
            </a:solidFill>
          </a:ln>
        </p:spPr>
        <p:txBody>
          <a:bodyPr wrap="square" rtlCol="0">
            <a:spAutoFit/>
          </a:bodyPr>
          <a:lstStyle/>
          <a:p>
            <a:pPr marL="285750" indent="-285750">
              <a:lnSpc>
                <a:spcPct val="150000"/>
              </a:lnSpc>
              <a:buFont typeface="Arial" panose="020B0604020202020204" pitchFamily="34" charset="0"/>
              <a:buChar char="•"/>
            </a:pPr>
            <a:r>
              <a:rPr lang="en-US" altLang="zh-CN" b="1" dirty="0">
                <a:latin typeface="Times New Roman" panose="02020603050405020304" pitchFamily="18" charset="0"/>
                <a:ea typeface="微软雅黑" panose="020B0503020204020204" charset="-122"/>
                <a:cs typeface="Times New Roman" panose="02020603050405020304" pitchFamily="18" charset="0"/>
              </a:rPr>
              <a:t>Motivation</a:t>
            </a:r>
          </a:p>
          <a:p>
            <a:pPr indent="457200">
              <a:lnSpc>
                <a:spcPct val="150000"/>
              </a:lnSpc>
            </a:pPr>
            <a:r>
              <a:rPr lang="en-US" altLang="zh-CN" dirty="0">
                <a:latin typeface="Times New Roman" panose="02020603050405020304" pitchFamily="18" charset="0"/>
                <a:cs typeface="Times New Roman" panose="02020603050405020304" pitchFamily="18" charset="0"/>
              </a:rPr>
              <a:t>Machinery </a:t>
            </a:r>
            <a:r>
              <a:rPr lang="en-US" altLang="zh-CN" b="1" dirty="0">
                <a:solidFill>
                  <a:srgbClr val="FF0000"/>
                </a:solidFill>
                <a:latin typeface="Times New Roman" panose="02020603050405020304" pitchFamily="18" charset="0"/>
                <a:cs typeface="Times New Roman" panose="02020603050405020304" pitchFamily="18" charset="0"/>
              </a:rPr>
              <a:t>fault diagnosis</a:t>
            </a:r>
            <a:r>
              <a:rPr lang="en-US" altLang="zh-CN" dirty="0">
                <a:latin typeface="Times New Roman" panose="02020603050405020304" pitchFamily="18" charset="0"/>
                <a:cs typeface="Times New Roman" panose="02020603050405020304" pitchFamily="18" charset="0"/>
              </a:rPr>
              <a:t> plays an important role in machine prognostic and health management (PHM). Leveraging the abundant data obtained from the Industrial Internet of Things (</a:t>
            </a:r>
            <a:r>
              <a:rPr lang="en-US" altLang="zh-CN" dirty="0" err="1">
                <a:latin typeface="Times New Roman" panose="02020603050405020304" pitchFamily="18" charset="0"/>
                <a:cs typeface="Times New Roman" panose="02020603050405020304" pitchFamily="18" charset="0"/>
              </a:rPr>
              <a:t>IIoT</a:t>
            </a:r>
            <a:r>
              <a:rPr lang="en-US" altLang="zh-CN" dirty="0">
                <a:latin typeface="Times New Roman" panose="02020603050405020304" pitchFamily="18" charset="0"/>
                <a:cs typeface="Times New Roman" panose="02020603050405020304" pitchFamily="18" charset="0"/>
              </a:rPr>
              <a:t>), the health states of machines can be effectively recognized, thereby ensuring the safety of the mechanical system.</a:t>
            </a:r>
          </a:p>
          <a:p>
            <a:pPr marL="285750" indent="-285750">
              <a:lnSpc>
                <a:spcPct val="150000"/>
              </a:lnSpc>
              <a:buFont typeface="Arial" panose="020B0604020202020204" pitchFamily="34" charset="0"/>
              <a:buChar char="•"/>
            </a:pPr>
            <a:r>
              <a:rPr lang="en-US" altLang="zh-CN" b="1" dirty="0">
                <a:latin typeface="Times New Roman" panose="02020603050405020304" pitchFamily="18" charset="0"/>
                <a:ea typeface="微软雅黑" panose="020B0503020204020204" charset="-122"/>
                <a:cs typeface="Times New Roman" panose="02020603050405020304" pitchFamily="18" charset="0"/>
              </a:rPr>
              <a:t>Challenge</a:t>
            </a:r>
          </a:p>
          <a:p>
            <a:pPr indent="457200">
              <a:lnSpc>
                <a:spcPct val="150000"/>
              </a:lnSpc>
            </a:pPr>
            <a:r>
              <a:rPr lang="en-US" altLang="zh-CN" dirty="0">
                <a:latin typeface="Times New Roman" panose="02020603050405020304" pitchFamily="18" charset="0"/>
                <a:cs typeface="Times New Roman" panose="02020603050405020304" pitchFamily="18" charset="0"/>
              </a:rPr>
              <a:t> The lack of noise </a:t>
            </a:r>
            <a:r>
              <a:rPr lang="en-US" altLang="zh-CN" b="1" dirty="0">
                <a:solidFill>
                  <a:srgbClr val="FF0000"/>
                </a:solidFill>
                <a:latin typeface="Times New Roman" panose="02020603050405020304" pitchFamily="18" charset="0"/>
                <a:cs typeface="Times New Roman" panose="02020603050405020304" pitchFamily="18" charset="0"/>
              </a:rPr>
              <a:t>robustness</a:t>
            </a:r>
            <a:r>
              <a:rPr lang="en-US" altLang="zh-CN" dirty="0">
                <a:latin typeface="Times New Roman" panose="02020603050405020304" pitchFamily="18" charset="0"/>
                <a:cs typeface="Times New Roman" panose="02020603050405020304" pitchFamily="18" charset="0"/>
              </a:rPr>
              <a:t> and insufficient </a:t>
            </a:r>
            <a:r>
              <a:rPr lang="en-US" altLang="zh-CN" b="1" dirty="0">
                <a:solidFill>
                  <a:srgbClr val="FF0000"/>
                </a:solidFill>
                <a:latin typeface="Times New Roman" panose="02020603050405020304" pitchFamily="18" charset="0"/>
                <a:cs typeface="Times New Roman" panose="02020603050405020304" pitchFamily="18" charset="0"/>
              </a:rPr>
              <a:t>frequency domain perception</a:t>
            </a:r>
            <a:r>
              <a:rPr lang="en-US" altLang="zh-CN" dirty="0">
                <a:latin typeface="Times New Roman" panose="02020603050405020304" pitchFamily="18" charset="0"/>
                <a:cs typeface="Times New Roman" panose="02020603050405020304" pitchFamily="18" charset="0"/>
              </a:rPr>
              <a:t> make traditional methods to extract weak fault-related signals difficult under highly noisy conditions in practical industrial scenarios. </a:t>
            </a:r>
          </a:p>
          <a:p>
            <a:pPr marL="285750" indent="-285750">
              <a:lnSpc>
                <a:spcPct val="150000"/>
              </a:lnSpc>
              <a:buFont typeface="Arial" panose="020B0604020202020204" pitchFamily="34" charset="0"/>
              <a:buChar char="•"/>
            </a:pPr>
            <a:r>
              <a:rPr lang="en-US" altLang="zh-CN" b="1" dirty="0">
                <a:latin typeface="Times New Roman" panose="02020603050405020304" pitchFamily="18" charset="0"/>
                <a:ea typeface="微软雅黑" panose="020B0503020204020204" charset="-122"/>
                <a:cs typeface="Times New Roman" panose="02020603050405020304" pitchFamily="18" charset="0"/>
              </a:rPr>
              <a:t>Method</a:t>
            </a:r>
          </a:p>
          <a:p>
            <a:pPr marL="0" lvl="1" indent="457200">
              <a:lnSpc>
                <a:spcPct val="150000"/>
              </a:lnSpc>
            </a:pPr>
            <a:r>
              <a:rPr lang="en-US" altLang="zh-CN" dirty="0">
                <a:latin typeface="Times New Roman" panose="02020603050405020304" pitchFamily="18" charset="0"/>
                <a:cs typeface="Times New Roman" panose="02020603050405020304" pitchFamily="18" charset="0"/>
              </a:rPr>
              <a:t>This article proposes a PHM framework, a </a:t>
            </a:r>
            <a:r>
              <a:rPr lang="en-US" altLang="zh-CN" b="1" dirty="0">
                <a:solidFill>
                  <a:srgbClr val="FF0000"/>
                </a:solidFill>
                <a:latin typeface="Times New Roman" panose="02020603050405020304" pitchFamily="18" charset="0"/>
                <a:cs typeface="Times New Roman" panose="02020603050405020304" pitchFamily="18" charset="0"/>
              </a:rPr>
              <a:t>soft thresholding Fourier feature refiner network (Soft-</a:t>
            </a:r>
            <a:r>
              <a:rPr lang="en-US" altLang="zh-CN" b="1" dirty="0" err="1">
                <a:solidFill>
                  <a:srgbClr val="FF0000"/>
                </a:solidFill>
                <a:latin typeface="Times New Roman" panose="02020603050405020304" pitchFamily="18" charset="0"/>
                <a:cs typeface="Times New Roman" panose="02020603050405020304" pitchFamily="18" charset="0"/>
              </a:rPr>
              <a:t>FFRNet</a:t>
            </a:r>
            <a:r>
              <a:rPr lang="en-US" altLang="zh-CN" b="1" dirty="0">
                <a:solidFill>
                  <a:srgbClr val="FF0000"/>
                </a:solidFill>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 for highly noisy bearing vibration signal diagnosis.</a:t>
            </a:r>
          </a:p>
        </p:txBody>
      </p:sp>
    </p:spTree>
    <p:extLst>
      <p:ext uri="{BB962C8B-B14F-4D97-AF65-F5344CB8AC3E}">
        <p14:creationId xmlns:p14="http://schemas.microsoft.com/office/powerpoint/2010/main" val="1553662154"/>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8FB0D72E-457E-9C06-2C62-E71E28E6B686}"/>
              </a:ext>
            </a:extLst>
          </p:cNvPr>
          <p:cNvGrpSpPr/>
          <p:nvPr/>
        </p:nvGrpSpPr>
        <p:grpSpPr>
          <a:xfrm>
            <a:off x="-1" y="6553200"/>
            <a:ext cx="12192001" cy="304800"/>
            <a:chOff x="0" y="6569404"/>
            <a:chExt cx="9144000" cy="288000"/>
          </a:xfrm>
        </p:grpSpPr>
        <p:sp>
          <p:nvSpPr>
            <p:cNvPr id="4" name="矩形 3">
              <a:extLst>
                <a:ext uri="{FF2B5EF4-FFF2-40B4-BE49-F238E27FC236}">
                  <a16:creationId xmlns:a16="http://schemas.microsoft.com/office/drawing/2014/main" id="{CC340ECA-4089-9826-5C91-D07FFEAA5781}"/>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5" name="矩形 4">
              <a:extLst>
                <a:ext uri="{FF2B5EF4-FFF2-40B4-BE49-F238E27FC236}">
                  <a16:creationId xmlns:a16="http://schemas.microsoft.com/office/drawing/2014/main" id="{DD9F51C0-1ACD-5028-2033-DAF07B9362C5}"/>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6" name="灯片编号占位符 5">
            <a:extLst>
              <a:ext uri="{FF2B5EF4-FFF2-40B4-BE49-F238E27FC236}">
                <a16:creationId xmlns:a16="http://schemas.microsoft.com/office/drawing/2014/main" id="{FC92BE74-AC5C-18C2-3B79-8542FC4C0B20}"/>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37</a:t>
            </a:fld>
            <a:endParaRPr lang="zh-HK" altLang="en-US" sz="1600" dirty="0">
              <a:solidFill>
                <a:schemeClr val="bg1"/>
              </a:solidFill>
            </a:endParaRPr>
          </a:p>
        </p:txBody>
      </p:sp>
      <p:pic>
        <p:nvPicPr>
          <p:cNvPr id="7" name="图片 6">
            <a:extLst>
              <a:ext uri="{FF2B5EF4-FFF2-40B4-BE49-F238E27FC236}">
                <a16:creationId xmlns:a16="http://schemas.microsoft.com/office/drawing/2014/main" id="{98044630-4AFA-1AFF-86C6-56E24AB9DF1E}"/>
              </a:ext>
            </a:extLst>
          </p:cNvPr>
          <p:cNvPicPr>
            <a:picLocks noChangeAspect="1"/>
          </p:cNvPicPr>
          <p:nvPr/>
        </p:nvPicPr>
        <p:blipFill>
          <a:blip r:embed="rId31" cstate="print">
            <a:clrChange>
              <a:clrFrom>
                <a:srgbClr val="FFFFFF"/>
              </a:clrFrom>
              <a:clrTo>
                <a:srgbClr val="FFFFFF">
                  <a:alpha val="0"/>
                </a:srgbClr>
              </a:clrTo>
            </a:clrChange>
            <a:extLst>
              <a:ext uri="{BEBA8EAE-BF5A-486C-A8C5-ECC9F3942E4B}">
                <a14:imgProps xmlns:a14="http://schemas.microsoft.com/office/drawing/2010/main">
                  <a14:imgLayer r:embed="rId32">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grpSp>
        <p:nvGrpSpPr>
          <p:cNvPr id="55" name="组合 18">
            <a:extLst>
              <a:ext uri="{FF2B5EF4-FFF2-40B4-BE49-F238E27FC236}">
                <a16:creationId xmlns:a16="http://schemas.microsoft.com/office/drawing/2014/main" id="{0F82D52C-F6C0-4AFC-8CAE-ADC1D9BD9817}"/>
              </a:ext>
            </a:extLst>
          </p:cNvPr>
          <p:cNvGrpSpPr/>
          <p:nvPr/>
        </p:nvGrpSpPr>
        <p:grpSpPr bwMode="auto">
          <a:xfrm>
            <a:off x="2409457" y="2650330"/>
            <a:ext cx="1505450" cy="1479472"/>
            <a:chOff x="1709739" y="2636838"/>
            <a:chExt cx="1590160" cy="1584325"/>
          </a:xfrm>
          <a:solidFill>
            <a:srgbClr val="044875"/>
          </a:solidFill>
        </p:grpSpPr>
        <p:sp>
          <p:nvSpPr>
            <p:cNvPr id="59" name="Freeform 6">
              <a:extLst>
                <a:ext uri="{FF2B5EF4-FFF2-40B4-BE49-F238E27FC236}">
                  <a16:creationId xmlns:a16="http://schemas.microsoft.com/office/drawing/2014/main" id="{94F52977-7D3F-4CD8-9020-4BD991209C4E}"/>
                </a:ext>
              </a:extLst>
            </p:cNvPr>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3" name="Freeform 7">
              <a:extLst>
                <a:ext uri="{FF2B5EF4-FFF2-40B4-BE49-F238E27FC236}">
                  <a16:creationId xmlns:a16="http://schemas.microsoft.com/office/drawing/2014/main" id="{34C17D31-FC94-4792-8327-91DBC9423172}"/>
                </a:ext>
              </a:extLst>
            </p:cNvPr>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6" name="Freeform 8">
              <a:extLst>
                <a:ext uri="{FF2B5EF4-FFF2-40B4-BE49-F238E27FC236}">
                  <a16:creationId xmlns:a16="http://schemas.microsoft.com/office/drawing/2014/main" id="{179AD212-3DC7-4842-8DBF-923E6D177812}"/>
                </a:ext>
              </a:extLst>
            </p:cNvPr>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7" name="Freeform 9">
              <a:extLst>
                <a:ext uri="{FF2B5EF4-FFF2-40B4-BE49-F238E27FC236}">
                  <a16:creationId xmlns:a16="http://schemas.microsoft.com/office/drawing/2014/main" id="{28E72CCB-C2A0-4D6C-95E1-84C959FA85F9}"/>
                </a:ext>
              </a:extLst>
            </p:cNvPr>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8" name="Freeform 10">
              <a:extLst>
                <a:ext uri="{FF2B5EF4-FFF2-40B4-BE49-F238E27FC236}">
                  <a16:creationId xmlns:a16="http://schemas.microsoft.com/office/drawing/2014/main" id="{C6B47A17-BD05-4A83-A794-3AA5422D5C5A}"/>
                </a:ext>
              </a:extLst>
            </p:cNvPr>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9" name="Freeform 11">
              <a:extLst>
                <a:ext uri="{FF2B5EF4-FFF2-40B4-BE49-F238E27FC236}">
                  <a16:creationId xmlns:a16="http://schemas.microsoft.com/office/drawing/2014/main" id="{738B0A14-742B-4272-8684-7C1305260D33}"/>
                </a:ext>
              </a:extLst>
            </p:cNvPr>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0" name="Freeform 12">
              <a:extLst>
                <a:ext uri="{FF2B5EF4-FFF2-40B4-BE49-F238E27FC236}">
                  <a16:creationId xmlns:a16="http://schemas.microsoft.com/office/drawing/2014/main" id="{26B9E863-86FF-4894-B20A-28DE94E405CB}"/>
                </a:ext>
              </a:extLst>
            </p:cNvPr>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1" name="Freeform 13">
              <a:extLst>
                <a:ext uri="{FF2B5EF4-FFF2-40B4-BE49-F238E27FC236}">
                  <a16:creationId xmlns:a16="http://schemas.microsoft.com/office/drawing/2014/main" id="{5205E6C5-9099-44C2-9517-FA58BCEA094C}"/>
                </a:ext>
              </a:extLst>
            </p:cNvPr>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2" name="Freeform 14">
              <a:extLst>
                <a:ext uri="{FF2B5EF4-FFF2-40B4-BE49-F238E27FC236}">
                  <a16:creationId xmlns:a16="http://schemas.microsoft.com/office/drawing/2014/main" id="{991E2DD9-E65F-44BE-A9D1-1D99BA7D9C68}"/>
                </a:ext>
              </a:extLst>
            </p:cNvPr>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grpSp>
      <p:sp>
        <p:nvSpPr>
          <p:cNvPr id="73" name="文本框 72">
            <a:extLst>
              <a:ext uri="{FF2B5EF4-FFF2-40B4-BE49-F238E27FC236}">
                <a16:creationId xmlns:a16="http://schemas.microsoft.com/office/drawing/2014/main" id="{6C66DD8C-9F98-4D97-AE05-2502D5DD3ECE}"/>
              </a:ext>
            </a:extLst>
          </p:cNvPr>
          <p:cNvSpPr txBox="1"/>
          <p:nvPr/>
        </p:nvSpPr>
        <p:spPr bwMode="auto">
          <a:xfrm>
            <a:off x="2135561" y="4129802"/>
            <a:ext cx="2054225" cy="523334"/>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Contents</a:t>
            </a:r>
            <a:endParaRPr lang="zh-HK" altLang="en-US"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grpSp>
        <p:nvGrpSpPr>
          <p:cNvPr id="74" name="组合 73">
            <a:extLst>
              <a:ext uri="{FF2B5EF4-FFF2-40B4-BE49-F238E27FC236}">
                <a16:creationId xmlns:a16="http://schemas.microsoft.com/office/drawing/2014/main" id="{B1F6A8BA-4B04-437D-9335-609338409BAC}"/>
              </a:ext>
            </a:extLst>
          </p:cNvPr>
          <p:cNvGrpSpPr/>
          <p:nvPr>
            <p:custDataLst>
              <p:tags r:id="rId1"/>
            </p:custDataLst>
          </p:nvPr>
        </p:nvGrpSpPr>
        <p:grpSpPr>
          <a:xfrm>
            <a:off x="4523741" y="2047924"/>
            <a:ext cx="5370513" cy="534987"/>
            <a:chOff x="3281952" y="1484784"/>
            <a:chExt cx="5370513" cy="534987"/>
          </a:xfrm>
        </p:grpSpPr>
        <p:grpSp>
          <p:nvGrpSpPr>
            <p:cNvPr id="75" name="组合 74">
              <a:extLst>
                <a:ext uri="{FF2B5EF4-FFF2-40B4-BE49-F238E27FC236}">
                  <a16:creationId xmlns:a16="http://schemas.microsoft.com/office/drawing/2014/main" id="{64ED1BB8-4C04-43ED-BB92-AC9ED2CF0C82}"/>
                </a:ext>
              </a:extLst>
            </p:cNvPr>
            <p:cNvGrpSpPr/>
            <p:nvPr/>
          </p:nvGrpSpPr>
          <p:grpSpPr>
            <a:xfrm>
              <a:off x="3943940" y="1484784"/>
              <a:ext cx="4708525" cy="534987"/>
              <a:chOff x="3943940" y="1626760"/>
              <a:chExt cx="4708525" cy="534987"/>
            </a:xfrm>
          </p:grpSpPr>
          <p:sp>
            <p:nvSpPr>
              <p:cNvPr id="79" name="Freeform 74">
                <a:extLst>
                  <a:ext uri="{FF2B5EF4-FFF2-40B4-BE49-F238E27FC236}">
                    <a16:creationId xmlns:a16="http://schemas.microsoft.com/office/drawing/2014/main" id="{CC70BC50-C439-41A4-82F3-198EF492906E}"/>
                  </a:ext>
                </a:extLst>
              </p:cNvPr>
              <p:cNvSpPr>
                <a:spLocks noEditPoints="1"/>
              </p:cNvSpPr>
              <p:nvPr>
                <p:custDataLst>
                  <p:tags r:id="rId25"/>
                </p:custDataLst>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chemeClr val="bg2">
                  <a:lumMod val="90000"/>
                </a:schemeClr>
              </a:solidFill>
              <a:ln>
                <a:noFill/>
              </a:ln>
            </p:spPr>
            <p:txBody>
              <a:bodyPr/>
              <a:lstStyle/>
              <a:p>
                <a:pPr>
                  <a:defRPr/>
                </a:pPr>
                <a:endParaRPr lang="zh-CN" altLang="en-US" b="1">
                  <a:solidFill>
                    <a:prstClr val="black"/>
                  </a:solidFill>
                </a:endParaRPr>
              </a:p>
            </p:txBody>
          </p:sp>
          <p:sp>
            <p:nvSpPr>
              <p:cNvPr id="80" name="文本框 20">
                <a:extLst>
                  <a:ext uri="{FF2B5EF4-FFF2-40B4-BE49-F238E27FC236}">
                    <a16:creationId xmlns:a16="http://schemas.microsoft.com/office/drawing/2014/main" id="{892A6CB2-8E97-43C9-B050-B53E6A327668}"/>
                  </a:ext>
                </a:extLst>
              </p:cNvPr>
              <p:cNvSpPr txBox="1">
                <a:spLocks noChangeArrowheads="1"/>
              </p:cNvSpPr>
              <p:nvPr>
                <p:custDataLst>
                  <p:tags r:id="rId26"/>
                </p:custDataLst>
              </p:nvPr>
            </p:nvSpPr>
            <p:spPr bwMode="auto">
              <a:xfrm>
                <a:off x="4599577" y="1648846"/>
                <a:ext cx="3989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Problem Description</a:t>
                </a:r>
                <a:endParaRPr lang="zh-CN" altLang="en-US" sz="2400" b="1" dirty="0">
                  <a:solidFill>
                    <a:schemeClr val="bg2">
                      <a:lumMod val="90000"/>
                    </a:schemeClr>
                  </a:solidFill>
                  <a:latin typeface="Times New Roman" panose="02020603050405020304" pitchFamily="18" charset="0"/>
                  <a:ea typeface="微软雅黑" panose="020B0503020204020204" charset="-122"/>
                </a:endParaRPr>
              </a:p>
            </p:txBody>
          </p:sp>
          <p:sp>
            <p:nvSpPr>
              <p:cNvPr id="81" name="矩形 80">
                <a:extLst>
                  <a:ext uri="{FF2B5EF4-FFF2-40B4-BE49-F238E27FC236}">
                    <a16:creationId xmlns:a16="http://schemas.microsoft.com/office/drawing/2014/main" id="{1DE279A7-AAF6-412E-85F4-DCBC5E38B09D}"/>
                  </a:ext>
                </a:extLst>
              </p:cNvPr>
              <p:cNvSpPr/>
              <p:nvPr>
                <p:custDataLst>
                  <p:tags r:id="rId27"/>
                </p:custDataLst>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82" name="直接连接符 81">
                <a:extLst>
                  <a:ext uri="{FF2B5EF4-FFF2-40B4-BE49-F238E27FC236}">
                    <a16:creationId xmlns:a16="http://schemas.microsoft.com/office/drawing/2014/main" id="{8E78F919-268B-42DC-8AC4-C19616C11FE4}"/>
                  </a:ext>
                </a:extLst>
              </p:cNvPr>
              <p:cNvCxnSpPr/>
              <p:nvPr>
                <p:custDataLst>
                  <p:tags r:id="rId28"/>
                </p:custDataLst>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76" name="组合 75">
              <a:extLst>
                <a:ext uri="{FF2B5EF4-FFF2-40B4-BE49-F238E27FC236}">
                  <a16:creationId xmlns:a16="http://schemas.microsoft.com/office/drawing/2014/main" id="{15C21C36-0FFF-46DF-8031-21A402A9E0E7}"/>
                </a:ext>
              </a:extLst>
            </p:cNvPr>
            <p:cNvGrpSpPr/>
            <p:nvPr/>
          </p:nvGrpSpPr>
          <p:grpSpPr>
            <a:xfrm>
              <a:off x="3281952" y="1484784"/>
              <a:ext cx="689642" cy="534987"/>
              <a:chOff x="3281952" y="1626760"/>
              <a:chExt cx="689642" cy="534987"/>
            </a:xfrm>
          </p:grpSpPr>
          <p:sp>
            <p:nvSpPr>
              <p:cNvPr id="77" name="矩形 76">
                <a:extLst>
                  <a:ext uri="{FF2B5EF4-FFF2-40B4-BE49-F238E27FC236}">
                    <a16:creationId xmlns:a16="http://schemas.microsoft.com/office/drawing/2014/main" id="{651F61DA-0BFF-413A-853C-342C301F4D9C}"/>
                  </a:ext>
                </a:extLst>
              </p:cNvPr>
              <p:cNvSpPr/>
              <p:nvPr>
                <p:custDataLst>
                  <p:tags r:id="rId23"/>
                </p:custDataLst>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78" name="文本框 18">
                <a:extLst>
                  <a:ext uri="{FF2B5EF4-FFF2-40B4-BE49-F238E27FC236}">
                    <a16:creationId xmlns:a16="http://schemas.microsoft.com/office/drawing/2014/main" id="{C8092928-AB26-4DF3-8F9B-2DBE704919ED}"/>
                  </a:ext>
                </a:extLst>
              </p:cNvPr>
              <p:cNvSpPr txBox="1">
                <a:spLocks noChangeArrowheads="1"/>
              </p:cNvSpPr>
              <p:nvPr>
                <p:custDataLst>
                  <p:tags r:id="rId24"/>
                </p:custDataLst>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01</a:t>
                </a:r>
                <a:endParaRPr lang="zh-CN" altLang="en-US" sz="2700" dirty="0">
                  <a:solidFill>
                    <a:schemeClr val="bg2">
                      <a:lumMod val="90000"/>
                    </a:schemeClr>
                  </a:solidFill>
                  <a:latin typeface="Impact" panose="020B0806030902050204" pitchFamily="34" charset="0"/>
                </a:endParaRPr>
              </a:p>
            </p:txBody>
          </p:sp>
        </p:grpSp>
      </p:grpSp>
      <p:grpSp>
        <p:nvGrpSpPr>
          <p:cNvPr id="83" name="组合 82">
            <a:extLst>
              <a:ext uri="{FF2B5EF4-FFF2-40B4-BE49-F238E27FC236}">
                <a16:creationId xmlns:a16="http://schemas.microsoft.com/office/drawing/2014/main" id="{A8300395-0A39-4501-B68A-8E29FA7D4F90}"/>
              </a:ext>
            </a:extLst>
          </p:cNvPr>
          <p:cNvGrpSpPr/>
          <p:nvPr>
            <p:custDataLst>
              <p:tags r:id="rId2"/>
            </p:custDataLst>
          </p:nvPr>
        </p:nvGrpSpPr>
        <p:grpSpPr>
          <a:xfrm>
            <a:off x="4503593" y="3688642"/>
            <a:ext cx="5372100" cy="534987"/>
            <a:chOff x="3261805" y="3188752"/>
            <a:chExt cx="5372100" cy="534987"/>
          </a:xfrm>
        </p:grpSpPr>
        <p:grpSp>
          <p:nvGrpSpPr>
            <p:cNvPr id="84" name="组合 83">
              <a:extLst>
                <a:ext uri="{FF2B5EF4-FFF2-40B4-BE49-F238E27FC236}">
                  <a16:creationId xmlns:a16="http://schemas.microsoft.com/office/drawing/2014/main" id="{B7C17D15-2E7E-449C-81CB-0BBB227347D1}"/>
                </a:ext>
              </a:extLst>
            </p:cNvPr>
            <p:cNvGrpSpPr/>
            <p:nvPr/>
          </p:nvGrpSpPr>
          <p:grpSpPr>
            <a:xfrm>
              <a:off x="3261805" y="3188752"/>
              <a:ext cx="689593" cy="534987"/>
              <a:chOff x="3261805" y="3188752"/>
              <a:chExt cx="689593" cy="534987"/>
            </a:xfrm>
          </p:grpSpPr>
          <p:sp>
            <p:nvSpPr>
              <p:cNvPr id="100" name="矩形 99">
                <a:extLst>
                  <a:ext uri="{FF2B5EF4-FFF2-40B4-BE49-F238E27FC236}">
                    <a16:creationId xmlns:a16="http://schemas.microsoft.com/office/drawing/2014/main" id="{2A7E907C-0CDF-4564-9333-1A24526BA182}"/>
                  </a:ext>
                </a:extLst>
              </p:cNvPr>
              <p:cNvSpPr/>
              <p:nvPr>
                <p:custDataLst>
                  <p:tags r:id="rId21"/>
                </p:custDataLst>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01" name="文本框 86">
                <a:extLst>
                  <a:ext uri="{FF2B5EF4-FFF2-40B4-BE49-F238E27FC236}">
                    <a16:creationId xmlns:a16="http://schemas.microsoft.com/office/drawing/2014/main" id="{EA342509-A657-478D-BC26-C4A279A271BA}"/>
                  </a:ext>
                </a:extLst>
              </p:cNvPr>
              <p:cNvSpPr txBox="1">
                <a:spLocks noChangeArrowheads="1"/>
              </p:cNvSpPr>
              <p:nvPr>
                <p:custDataLst>
                  <p:tags r:id="rId22"/>
                </p:custDataLst>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03</a:t>
                </a:r>
                <a:endParaRPr lang="zh-CN" altLang="en-US" sz="2700" dirty="0">
                  <a:solidFill>
                    <a:schemeClr val="bg2">
                      <a:lumMod val="90000"/>
                    </a:schemeClr>
                  </a:solidFill>
                  <a:latin typeface="Impact" panose="020B0806030902050204" pitchFamily="34" charset="0"/>
                </a:endParaRPr>
              </a:p>
            </p:txBody>
          </p:sp>
        </p:grpSp>
        <p:grpSp>
          <p:nvGrpSpPr>
            <p:cNvPr id="85" name="组合 84">
              <a:extLst>
                <a:ext uri="{FF2B5EF4-FFF2-40B4-BE49-F238E27FC236}">
                  <a16:creationId xmlns:a16="http://schemas.microsoft.com/office/drawing/2014/main" id="{12D48083-A106-4461-A163-D21D6F839D5A}"/>
                </a:ext>
              </a:extLst>
            </p:cNvPr>
            <p:cNvGrpSpPr/>
            <p:nvPr/>
          </p:nvGrpSpPr>
          <p:grpSpPr>
            <a:xfrm>
              <a:off x="3923792" y="3188752"/>
              <a:ext cx="4710113" cy="534987"/>
              <a:chOff x="3923792" y="3188752"/>
              <a:chExt cx="4710113" cy="534987"/>
            </a:xfrm>
          </p:grpSpPr>
          <p:sp>
            <p:nvSpPr>
              <p:cNvPr id="87" name="文本框 81">
                <a:extLst>
                  <a:ext uri="{FF2B5EF4-FFF2-40B4-BE49-F238E27FC236}">
                    <a16:creationId xmlns:a16="http://schemas.microsoft.com/office/drawing/2014/main" id="{A51022DC-A596-42FC-86E1-B4E6970B3FB3}"/>
                  </a:ext>
                </a:extLst>
              </p:cNvPr>
              <p:cNvSpPr txBox="1">
                <a:spLocks noChangeArrowheads="1"/>
              </p:cNvSpPr>
              <p:nvPr>
                <p:custDataLst>
                  <p:tags r:id="rId17"/>
                </p:custDataLst>
              </p:nvPr>
            </p:nvSpPr>
            <p:spPr bwMode="auto">
              <a:xfrm>
                <a:off x="4876292" y="3235107"/>
                <a:ext cx="339852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sym typeface="+mn-ea"/>
                  </a:rPr>
                  <a:t>Experiment Results</a:t>
                </a:r>
                <a:endParaRPr lang="en-US" altLang="zh-CN" sz="2400" b="1" dirty="0">
                  <a:solidFill>
                    <a:schemeClr val="bg2">
                      <a:lumMod val="90000"/>
                    </a:schemeClr>
                  </a:solidFill>
                  <a:latin typeface="Times New Roman" panose="02020603050405020304" pitchFamily="18" charset="0"/>
                  <a:ea typeface="微软雅黑" panose="020B0503020204020204" charset="-122"/>
                </a:endParaRPr>
              </a:p>
            </p:txBody>
          </p:sp>
          <p:sp>
            <p:nvSpPr>
              <p:cNvPr id="91" name="矩形 90">
                <a:extLst>
                  <a:ext uri="{FF2B5EF4-FFF2-40B4-BE49-F238E27FC236}">
                    <a16:creationId xmlns:a16="http://schemas.microsoft.com/office/drawing/2014/main" id="{82ECC155-BFBC-4A56-BC57-F53576A95C71}"/>
                  </a:ext>
                </a:extLst>
              </p:cNvPr>
              <p:cNvSpPr/>
              <p:nvPr>
                <p:custDataLst>
                  <p:tags r:id="rId18"/>
                </p:custDataLst>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95" name="直接连接符 94">
                <a:extLst>
                  <a:ext uri="{FF2B5EF4-FFF2-40B4-BE49-F238E27FC236}">
                    <a16:creationId xmlns:a16="http://schemas.microsoft.com/office/drawing/2014/main" id="{473BBAFE-1FFC-420B-9B16-08B4AB5DF28C}"/>
                  </a:ext>
                </a:extLst>
              </p:cNvPr>
              <p:cNvCxnSpPr/>
              <p:nvPr>
                <p:custDataLst>
                  <p:tags r:id="rId19"/>
                </p:custDataLst>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9" name="Freeform 71">
                <a:extLst>
                  <a:ext uri="{FF2B5EF4-FFF2-40B4-BE49-F238E27FC236}">
                    <a16:creationId xmlns:a16="http://schemas.microsoft.com/office/drawing/2014/main" id="{636C5C65-C70F-491E-A7C2-F6BE3CE647D2}"/>
                  </a:ext>
                </a:extLst>
              </p:cNvPr>
              <p:cNvSpPr>
                <a:spLocks noEditPoints="1"/>
              </p:cNvSpPr>
              <p:nvPr>
                <p:custDataLst>
                  <p:tags r:id="rId20"/>
                </p:custDataLst>
              </p:nvPr>
            </p:nvSpPr>
            <p:spPr bwMode="auto">
              <a:xfrm>
                <a:off x="4038092" y="3253839"/>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chemeClr val="bg2">
                  <a:lumMod val="90000"/>
                </a:schemeClr>
              </a:solidFill>
              <a:ln>
                <a:noFill/>
              </a:ln>
            </p:spPr>
            <p:txBody>
              <a:bodyPr/>
              <a:lstStyle/>
              <a:p>
                <a:pPr>
                  <a:defRPr/>
                </a:pPr>
                <a:endParaRPr lang="zh-CN" altLang="en-US" b="1">
                  <a:solidFill>
                    <a:prstClr val="black"/>
                  </a:solidFill>
                </a:endParaRPr>
              </a:p>
            </p:txBody>
          </p:sp>
        </p:grpSp>
      </p:grpSp>
      <p:grpSp>
        <p:nvGrpSpPr>
          <p:cNvPr id="102" name="组合 101">
            <a:extLst>
              <a:ext uri="{FF2B5EF4-FFF2-40B4-BE49-F238E27FC236}">
                <a16:creationId xmlns:a16="http://schemas.microsoft.com/office/drawing/2014/main" id="{BE0A1940-40B4-43B8-9259-555C01927DFF}"/>
              </a:ext>
            </a:extLst>
          </p:cNvPr>
          <p:cNvGrpSpPr/>
          <p:nvPr>
            <p:custDataLst>
              <p:tags r:id="rId3"/>
            </p:custDataLst>
          </p:nvPr>
        </p:nvGrpSpPr>
        <p:grpSpPr>
          <a:xfrm>
            <a:off x="4503593" y="4509001"/>
            <a:ext cx="5372100" cy="534987"/>
            <a:chOff x="3261805" y="4046141"/>
            <a:chExt cx="5372100" cy="534987"/>
          </a:xfrm>
        </p:grpSpPr>
        <p:grpSp>
          <p:nvGrpSpPr>
            <p:cNvPr id="103" name="组合 102">
              <a:extLst>
                <a:ext uri="{FF2B5EF4-FFF2-40B4-BE49-F238E27FC236}">
                  <a16:creationId xmlns:a16="http://schemas.microsoft.com/office/drawing/2014/main" id="{870C656E-BC98-41E1-BFF4-703BC82E4242}"/>
                </a:ext>
              </a:extLst>
            </p:cNvPr>
            <p:cNvGrpSpPr/>
            <p:nvPr/>
          </p:nvGrpSpPr>
          <p:grpSpPr>
            <a:xfrm>
              <a:off x="3261805" y="4046141"/>
              <a:ext cx="689447" cy="534987"/>
              <a:chOff x="3261805" y="3969748"/>
              <a:chExt cx="689447" cy="534987"/>
            </a:xfrm>
          </p:grpSpPr>
          <p:sp>
            <p:nvSpPr>
              <p:cNvPr id="109" name="矩形 108">
                <a:extLst>
                  <a:ext uri="{FF2B5EF4-FFF2-40B4-BE49-F238E27FC236}">
                    <a16:creationId xmlns:a16="http://schemas.microsoft.com/office/drawing/2014/main" id="{50559FF8-EF6D-4589-AC37-434FD4281CF1}"/>
                  </a:ext>
                </a:extLst>
              </p:cNvPr>
              <p:cNvSpPr/>
              <p:nvPr>
                <p:custDataLst>
                  <p:tags r:id="rId15"/>
                </p:custDataLst>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10" name="文本框 131">
                <a:extLst>
                  <a:ext uri="{FF2B5EF4-FFF2-40B4-BE49-F238E27FC236}">
                    <a16:creationId xmlns:a16="http://schemas.microsoft.com/office/drawing/2014/main" id="{DDAD54D4-58CB-49EF-AF8C-E433E9F4E6C4}"/>
                  </a:ext>
                </a:extLst>
              </p:cNvPr>
              <p:cNvSpPr txBox="1">
                <a:spLocks noChangeArrowheads="1"/>
              </p:cNvSpPr>
              <p:nvPr>
                <p:custDataLst>
                  <p:tags r:id="rId16"/>
                </p:custDataLst>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04</a:t>
                </a:r>
                <a:endParaRPr lang="zh-CN" altLang="en-US" sz="2700" dirty="0">
                  <a:solidFill>
                    <a:schemeClr val="bg2">
                      <a:lumMod val="90000"/>
                    </a:schemeClr>
                  </a:solidFill>
                  <a:latin typeface="Impact" panose="020B0806030902050204" pitchFamily="34" charset="0"/>
                </a:endParaRPr>
              </a:p>
            </p:txBody>
          </p:sp>
        </p:grpSp>
        <p:grpSp>
          <p:nvGrpSpPr>
            <p:cNvPr id="104" name="组合 103">
              <a:extLst>
                <a:ext uri="{FF2B5EF4-FFF2-40B4-BE49-F238E27FC236}">
                  <a16:creationId xmlns:a16="http://schemas.microsoft.com/office/drawing/2014/main" id="{33E0C7FE-5B6D-4052-AC17-FF35271D8E2E}"/>
                </a:ext>
              </a:extLst>
            </p:cNvPr>
            <p:cNvGrpSpPr/>
            <p:nvPr/>
          </p:nvGrpSpPr>
          <p:grpSpPr>
            <a:xfrm>
              <a:off x="3923792" y="4046141"/>
              <a:ext cx="4710113" cy="534987"/>
              <a:chOff x="3923792" y="3969748"/>
              <a:chExt cx="4710113" cy="534987"/>
            </a:xfrm>
          </p:grpSpPr>
          <p:sp>
            <p:nvSpPr>
              <p:cNvPr id="105" name="文本框 126">
                <a:extLst>
                  <a:ext uri="{FF2B5EF4-FFF2-40B4-BE49-F238E27FC236}">
                    <a16:creationId xmlns:a16="http://schemas.microsoft.com/office/drawing/2014/main" id="{1917348A-A97A-41CF-8B97-6F1FBDE168D7}"/>
                  </a:ext>
                </a:extLst>
              </p:cNvPr>
              <p:cNvSpPr txBox="1">
                <a:spLocks noChangeArrowheads="1"/>
              </p:cNvSpPr>
              <p:nvPr>
                <p:custDataLst>
                  <p:tags r:id="rId11"/>
                </p:custDataLst>
              </p:nvPr>
            </p:nvSpPr>
            <p:spPr bwMode="auto">
              <a:xfrm>
                <a:off x="4571492" y="4002700"/>
                <a:ext cx="40417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Conclusion</a:t>
                </a:r>
              </a:p>
            </p:txBody>
          </p:sp>
          <p:sp>
            <p:nvSpPr>
              <p:cNvPr id="106" name="矩形 105">
                <a:extLst>
                  <a:ext uri="{FF2B5EF4-FFF2-40B4-BE49-F238E27FC236}">
                    <a16:creationId xmlns:a16="http://schemas.microsoft.com/office/drawing/2014/main" id="{7A19C96F-CB9C-4360-A744-B9A1FBC65DAD}"/>
                  </a:ext>
                </a:extLst>
              </p:cNvPr>
              <p:cNvSpPr/>
              <p:nvPr>
                <p:custDataLst>
                  <p:tags r:id="rId12"/>
                </p:custDataLst>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107" name="直接连接符 106">
                <a:extLst>
                  <a:ext uri="{FF2B5EF4-FFF2-40B4-BE49-F238E27FC236}">
                    <a16:creationId xmlns:a16="http://schemas.microsoft.com/office/drawing/2014/main" id="{3255BE2A-76F0-4721-BA27-235057F4C560}"/>
                  </a:ext>
                </a:extLst>
              </p:cNvPr>
              <p:cNvCxnSpPr/>
              <p:nvPr>
                <p:custDataLst>
                  <p:tags r:id="rId13"/>
                </p:custDataLst>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08" name="Freeform 306">
                <a:extLst>
                  <a:ext uri="{FF2B5EF4-FFF2-40B4-BE49-F238E27FC236}">
                    <a16:creationId xmlns:a16="http://schemas.microsoft.com/office/drawing/2014/main" id="{8EBDBB50-E3C9-4548-B7D9-5CD78C2A69A2}"/>
                  </a:ext>
                </a:extLst>
              </p:cNvPr>
              <p:cNvSpPr>
                <a:spLocks noEditPoints="1"/>
              </p:cNvSpPr>
              <p:nvPr>
                <p:custDataLst>
                  <p:tags r:id="rId14"/>
                </p:custDataLst>
              </p:nvPr>
            </p:nvSpPr>
            <p:spPr bwMode="auto">
              <a:xfrm>
                <a:off x="4061905" y="4028951"/>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chemeClr val="bg2">
                  <a:lumMod val="90000"/>
                </a:schemeClr>
              </a:solidFill>
              <a:ln>
                <a:noFill/>
              </a:ln>
            </p:spPr>
            <p:txBody>
              <a:bodyPr/>
              <a:lstStyle/>
              <a:p>
                <a:pPr>
                  <a:defRPr/>
                </a:pPr>
                <a:endParaRPr lang="zh-CN" altLang="en-US" b="1">
                  <a:solidFill>
                    <a:prstClr val="black"/>
                  </a:solidFill>
                </a:endParaRPr>
              </a:p>
            </p:txBody>
          </p:sp>
        </p:grpSp>
      </p:grpSp>
      <p:grpSp>
        <p:nvGrpSpPr>
          <p:cNvPr id="111" name="组合 110">
            <a:extLst>
              <a:ext uri="{FF2B5EF4-FFF2-40B4-BE49-F238E27FC236}">
                <a16:creationId xmlns:a16="http://schemas.microsoft.com/office/drawing/2014/main" id="{6E899286-7F20-47E1-B2ED-E8E0B141682A}"/>
              </a:ext>
            </a:extLst>
          </p:cNvPr>
          <p:cNvGrpSpPr/>
          <p:nvPr>
            <p:custDataLst>
              <p:tags r:id="rId4"/>
            </p:custDataLst>
          </p:nvPr>
        </p:nvGrpSpPr>
        <p:grpSpPr>
          <a:xfrm>
            <a:off x="4517645" y="2868283"/>
            <a:ext cx="5370513" cy="534987"/>
            <a:chOff x="3275856" y="2348880"/>
            <a:chExt cx="5370513" cy="534987"/>
          </a:xfrm>
        </p:grpSpPr>
        <p:grpSp>
          <p:nvGrpSpPr>
            <p:cNvPr id="112" name="组合 111">
              <a:extLst>
                <a:ext uri="{FF2B5EF4-FFF2-40B4-BE49-F238E27FC236}">
                  <a16:creationId xmlns:a16="http://schemas.microsoft.com/office/drawing/2014/main" id="{4BA6BC5C-558D-4F80-BA72-FB2367AE0038}"/>
                </a:ext>
              </a:extLst>
            </p:cNvPr>
            <p:cNvGrpSpPr/>
            <p:nvPr/>
          </p:nvGrpSpPr>
          <p:grpSpPr>
            <a:xfrm>
              <a:off x="3275856" y="2348880"/>
              <a:ext cx="689474" cy="534987"/>
              <a:chOff x="3275856" y="2407756"/>
              <a:chExt cx="689474" cy="534987"/>
            </a:xfrm>
          </p:grpSpPr>
          <p:sp>
            <p:nvSpPr>
              <p:cNvPr id="118" name="矩形 117">
                <a:extLst>
                  <a:ext uri="{FF2B5EF4-FFF2-40B4-BE49-F238E27FC236}">
                    <a16:creationId xmlns:a16="http://schemas.microsoft.com/office/drawing/2014/main" id="{6D94F133-FE71-4B2B-8E63-712AE608DDD1}"/>
                  </a:ext>
                </a:extLst>
              </p:cNvPr>
              <p:cNvSpPr/>
              <p:nvPr>
                <p:custDataLst>
                  <p:tags r:id="rId9"/>
                </p:custDataLst>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19" name="文本框 78">
                <a:extLst>
                  <a:ext uri="{FF2B5EF4-FFF2-40B4-BE49-F238E27FC236}">
                    <a16:creationId xmlns:a16="http://schemas.microsoft.com/office/drawing/2014/main" id="{2097678B-7C73-41B0-AED2-2C55AF0CDC1B}"/>
                  </a:ext>
                </a:extLst>
              </p:cNvPr>
              <p:cNvSpPr txBox="1">
                <a:spLocks noChangeArrowheads="1"/>
              </p:cNvSpPr>
              <p:nvPr>
                <p:custDataLst>
                  <p:tags r:id="rId10"/>
                </p:custDataLst>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02</a:t>
                </a:r>
                <a:endParaRPr lang="zh-CN" altLang="en-US" sz="2700" dirty="0">
                  <a:solidFill>
                    <a:srgbClr val="044875"/>
                  </a:solidFill>
                  <a:latin typeface="Impact" panose="020B0806030902050204" pitchFamily="34" charset="0"/>
                </a:endParaRPr>
              </a:p>
            </p:txBody>
          </p:sp>
        </p:grpSp>
        <p:grpSp>
          <p:nvGrpSpPr>
            <p:cNvPr id="113" name="组合 112">
              <a:extLst>
                <a:ext uri="{FF2B5EF4-FFF2-40B4-BE49-F238E27FC236}">
                  <a16:creationId xmlns:a16="http://schemas.microsoft.com/office/drawing/2014/main" id="{6BAECBA3-AC93-47BC-A5F5-05BA922182E2}"/>
                </a:ext>
              </a:extLst>
            </p:cNvPr>
            <p:cNvGrpSpPr/>
            <p:nvPr/>
          </p:nvGrpSpPr>
          <p:grpSpPr>
            <a:xfrm>
              <a:off x="3937844" y="2348880"/>
              <a:ext cx="4708525" cy="534987"/>
              <a:chOff x="3937844" y="2407756"/>
              <a:chExt cx="4708525" cy="534987"/>
            </a:xfrm>
          </p:grpSpPr>
          <p:sp>
            <p:nvSpPr>
              <p:cNvPr id="114" name="文本框 73">
                <a:extLst>
                  <a:ext uri="{FF2B5EF4-FFF2-40B4-BE49-F238E27FC236}">
                    <a16:creationId xmlns:a16="http://schemas.microsoft.com/office/drawing/2014/main" id="{807ADF67-B2F6-42E0-87AA-E99944F224EF}"/>
                  </a:ext>
                </a:extLst>
              </p:cNvPr>
              <p:cNvSpPr txBox="1">
                <a:spLocks noChangeArrowheads="1"/>
              </p:cNvSpPr>
              <p:nvPr>
                <p:custDataLst>
                  <p:tags r:id="rId5"/>
                </p:custDataLst>
              </p:nvPr>
            </p:nvSpPr>
            <p:spPr bwMode="auto">
              <a:xfrm>
                <a:off x="5326034" y="2449079"/>
                <a:ext cx="2499719"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sym typeface="+mn-ea"/>
                  </a:rPr>
                  <a:t>Method Design</a:t>
                </a:r>
                <a:endParaRPr lang="en-US" altLang="zh-CN" sz="2400" b="1" dirty="0">
                  <a:solidFill>
                    <a:srgbClr val="044875"/>
                  </a:solidFill>
                  <a:latin typeface="Times New Roman" panose="02020603050405020304" pitchFamily="18" charset="0"/>
                  <a:ea typeface="微软雅黑" panose="020B0503020204020204" charset="-122"/>
                </a:endParaRPr>
              </a:p>
            </p:txBody>
          </p:sp>
          <p:sp>
            <p:nvSpPr>
              <p:cNvPr id="115" name="矩形 114">
                <a:extLst>
                  <a:ext uri="{FF2B5EF4-FFF2-40B4-BE49-F238E27FC236}">
                    <a16:creationId xmlns:a16="http://schemas.microsoft.com/office/drawing/2014/main" id="{6F07D3AE-A3BD-4239-AEB2-2D8959570AA0}"/>
                  </a:ext>
                </a:extLst>
              </p:cNvPr>
              <p:cNvSpPr/>
              <p:nvPr>
                <p:custDataLst>
                  <p:tags r:id="rId6"/>
                </p:custDataLst>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116" name="直接连接符 115">
                <a:extLst>
                  <a:ext uri="{FF2B5EF4-FFF2-40B4-BE49-F238E27FC236}">
                    <a16:creationId xmlns:a16="http://schemas.microsoft.com/office/drawing/2014/main" id="{AAF168DC-43E6-475A-BEA6-4452F6305AEB}"/>
                  </a:ext>
                </a:extLst>
              </p:cNvPr>
              <p:cNvCxnSpPr/>
              <p:nvPr>
                <p:custDataLst>
                  <p:tags r:id="rId7"/>
                </p:custDataLst>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17" name="Freeform 30">
                <a:extLst>
                  <a:ext uri="{FF2B5EF4-FFF2-40B4-BE49-F238E27FC236}">
                    <a16:creationId xmlns:a16="http://schemas.microsoft.com/office/drawing/2014/main" id="{89B56431-8D96-4FED-B784-B50002B0C8EB}"/>
                  </a:ext>
                </a:extLst>
              </p:cNvPr>
              <p:cNvSpPr>
                <a:spLocks noEditPoints="1"/>
              </p:cNvSpPr>
              <p:nvPr>
                <p:custDataLst>
                  <p:tags r:id="rId8"/>
                </p:custDataLst>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rgbClr val="044875"/>
              </a:solidFill>
              <a:ln>
                <a:noFill/>
              </a:ln>
            </p:spPr>
            <p:txBody>
              <a:bodyPr/>
              <a:lstStyle/>
              <a:p>
                <a:pPr>
                  <a:defRPr/>
                </a:pPr>
                <a:endParaRPr lang="zh-CN" altLang="en-US" b="1" dirty="0">
                  <a:solidFill>
                    <a:prstClr val="black"/>
                  </a:solidFill>
                </a:endParaRPr>
              </a:p>
            </p:txBody>
          </p:sp>
        </p:grpSp>
      </p:grpSp>
    </p:spTree>
    <p:extLst>
      <p:ext uri="{BB962C8B-B14F-4D97-AF65-F5344CB8AC3E}">
        <p14:creationId xmlns:p14="http://schemas.microsoft.com/office/powerpoint/2010/main" val="39677440"/>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2443BA-C64F-6E4C-4547-EA8189AF0E44}"/>
            </a:ext>
          </a:extLst>
        </p:cNvPr>
        <p:cNvGrpSpPr/>
        <p:nvPr/>
      </p:nvGrpSpPr>
      <p:grpSpPr>
        <a:xfrm>
          <a:off x="0" y="0"/>
          <a:ext cx="0" cy="0"/>
          <a:chOff x="0" y="0"/>
          <a:chExt cx="0" cy="0"/>
        </a:xfrm>
      </p:grpSpPr>
      <p:sp>
        <p:nvSpPr>
          <p:cNvPr id="19" name="矩形 18">
            <a:extLst>
              <a:ext uri="{FF2B5EF4-FFF2-40B4-BE49-F238E27FC236}">
                <a16:creationId xmlns:a16="http://schemas.microsoft.com/office/drawing/2014/main" id="{B86A0088-9ADC-D71D-6032-A89E0FC98459}"/>
              </a:ext>
            </a:extLst>
          </p:cNvPr>
          <p:cNvSpPr/>
          <p:nvPr/>
        </p:nvSpPr>
        <p:spPr>
          <a:xfrm>
            <a:off x="-1" y="1"/>
            <a:ext cx="12192001"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72" name="文本框 71">
            <a:extLst>
              <a:ext uri="{FF2B5EF4-FFF2-40B4-BE49-F238E27FC236}">
                <a16:creationId xmlns:a16="http://schemas.microsoft.com/office/drawing/2014/main" id="{628C68BE-67C0-8541-B38A-DF7360A03324}"/>
              </a:ext>
            </a:extLst>
          </p:cNvPr>
          <p:cNvSpPr txBox="1"/>
          <p:nvPr/>
        </p:nvSpPr>
        <p:spPr>
          <a:xfrm>
            <a:off x="126280" y="75561"/>
            <a:ext cx="11945719"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a:t>
            </a:r>
            <a:endParaRPr lang="zh-CN" altLang="en-US" sz="3200" b="1" dirty="0">
              <a:solidFill>
                <a:schemeClr val="accent4">
                  <a:lumMod val="40000"/>
                  <a:lumOff val="60000"/>
                </a:schemeClr>
              </a:solidFill>
              <a:latin typeface="Times New Roman" panose="02020603050405020304" pitchFamily="18" charset="0"/>
              <a:cs typeface="Times New Roman" panose="02020603050405020304" pitchFamily="18" charset="0"/>
            </a:endParaRPr>
          </a:p>
        </p:txBody>
      </p:sp>
      <p:sp>
        <p:nvSpPr>
          <p:cNvPr id="54" name="灯片编号占位符 53">
            <a:extLst>
              <a:ext uri="{FF2B5EF4-FFF2-40B4-BE49-F238E27FC236}">
                <a16:creationId xmlns:a16="http://schemas.microsoft.com/office/drawing/2014/main" id="{898659FB-FECE-1F0F-19F9-141C22B1F00E}"/>
              </a:ext>
            </a:extLst>
          </p:cNvPr>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t>38</a:t>
            </a:fld>
            <a:endParaRPr lang="zh-HK" altLang="en-US">
              <a:solidFill>
                <a:prstClr val="black">
                  <a:tint val="75000"/>
                </a:prstClr>
              </a:solidFill>
            </a:endParaRPr>
          </a:p>
        </p:txBody>
      </p:sp>
      <p:grpSp>
        <p:nvGrpSpPr>
          <p:cNvPr id="55" name="组合 54">
            <a:extLst>
              <a:ext uri="{FF2B5EF4-FFF2-40B4-BE49-F238E27FC236}">
                <a16:creationId xmlns:a16="http://schemas.microsoft.com/office/drawing/2014/main" id="{7908E7F9-0523-F6E0-2326-4B415C12037C}"/>
              </a:ext>
            </a:extLst>
          </p:cNvPr>
          <p:cNvGrpSpPr/>
          <p:nvPr/>
        </p:nvGrpSpPr>
        <p:grpSpPr>
          <a:xfrm>
            <a:off x="-1" y="6553200"/>
            <a:ext cx="12192001" cy="304800"/>
            <a:chOff x="0" y="6569404"/>
            <a:chExt cx="9144000" cy="288000"/>
          </a:xfrm>
        </p:grpSpPr>
        <p:sp>
          <p:nvSpPr>
            <p:cNvPr id="56" name="矩形 55">
              <a:extLst>
                <a:ext uri="{FF2B5EF4-FFF2-40B4-BE49-F238E27FC236}">
                  <a16:creationId xmlns:a16="http://schemas.microsoft.com/office/drawing/2014/main" id="{57147B4C-6FF7-7060-B2CB-C76A51C2A2A3}"/>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57" name="矩形 56">
              <a:extLst>
                <a:ext uri="{FF2B5EF4-FFF2-40B4-BE49-F238E27FC236}">
                  <a16:creationId xmlns:a16="http://schemas.microsoft.com/office/drawing/2014/main" id="{D1DAD5BD-49FA-FCF9-C7D9-782FDEEC7C2D}"/>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58" name="灯片编号占位符 5">
            <a:extLst>
              <a:ext uri="{FF2B5EF4-FFF2-40B4-BE49-F238E27FC236}">
                <a16:creationId xmlns:a16="http://schemas.microsoft.com/office/drawing/2014/main" id="{EB7EB653-34EF-C84D-A94F-45BD68081A4B}"/>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38</a:t>
            </a:fld>
            <a:endParaRPr lang="zh-HK" altLang="en-US" sz="1600" dirty="0">
              <a:solidFill>
                <a:schemeClr val="bg1"/>
              </a:solidFill>
            </a:endParaRPr>
          </a:p>
        </p:txBody>
      </p:sp>
      <p:pic>
        <p:nvPicPr>
          <p:cNvPr id="3" name="图片 2">
            <a:extLst>
              <a:ext uri="{FF2B5EF4-FFF2-40B4-BE49-F238E27FC236}">
                <a16:creationId xmlns:a16="http://schemas.microsoft.com/office/drawing/2014/main" id="{9F5C5FDB-CB95-BBE5-D9B5-E690409E9658}"/>
              </a:ext>
            </a:extLst>
          </p:cNvPr>
          <p:cNvPicPr>
            <a:picLocks noChangeAspect="1"/>
          </p:cNvPicPr>
          <p:nvPr/>
        </p:nvPicPr>
        <p:blipFill>
          <a:blip r:embed="rId3"/>
          <a:stretch>
            <a:fillRect/>
          </a:stretch>
        </p:blipFill>
        <p:spPr>
          <a:xfrm>
            <a:off x="47999" y="1125000"/>
            <a:ext cx="12096001" cy="4320000"/>
          </a:xfrm>
          <a:prstGeom prst="rect">
            <a:avLst/>
          </a:prstGeom>
        </p:spPr>
      </p:pic>
      <p:pic>
        <p:nvPicPr>
          <p:cNvPr id="2" name="图片 1">
            <a:extLst>
              <a:ext uri="{FF2B5EF4-FFF2-40B4-BE49-F238E27FC236}">
                <a16:creationId xmlns:a16="http://schemas.microsoft.com/office/drawing/2014/main" id="{08B59EF6-82E7-16A9-AFAE-787B2D4EC680}"/>
              </a:ext>
            </a:extLst>
          </p:cNvPr>
          <p:cNvPicPr>
            <a:picLocks noChangeAspect="1"/>
          </p:cNvPicPr>
          <p:nvPr/>
        </p:nvPicPr>
        <p:blipFill>
          <a:blip r:embed="rId4"/>
          <a:stretch>
            <a:fillRect/>
          </a:stretch>
        </p:blipFill>
        <p:spPr>
          <a:xfrm>
            <a:off x="1128000" y="5546609"/>
            <a:ext cx="7043466" cy="360000"/>
          </a:xfrm>
          <a:prstGeom prst="rect">
            <a:avLst/>
          </a:prstGeom>
        </p:spPr>
      </p:pic>
    </p:spTree>
    <p:extLst>
      <p:ext uri="{BB962C8B-B14F-4D97-AF65-F5344CB8AC3E}">
        <p14:creationId xmlns:p14="http://schemas.microsoft.com/office/powerpoint/2010/main" val="2344353668"/>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 y="1"/>
            <a:ext cx="12192001"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72" name="文本框 71"/>
          <p:cNvSpPr txBox="1"/>
          <p:nvPr/>
        </p:nvSpPr>
        <p:spPr>
          <a:xfrm>
            <a:off x="126280" y="75561"/>
            <a:ext cx="11945719"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a:t>
            </a:r>
            <a:r>
              <a:rPr lang="en-US" altLang="zh-CN" sz="2400" b="1" dirty="0">
                <a:solidFill>
                  <a:schemeClr val="accent4">
                    <a:lumMod val="40000"/>
                    <a:lumOff val="60000"/>
                  </a:schemeClr>
                </a:solidFill>
                <a:latin typeface="Times New Roman" panose="02020603050405020304" pitchFamily="18" charset="0"/>
                <a:cs typeface="Times New Roman" panose="02020603050405020304" pitchFamily="18" charset="0"/>
              </a:rPr>
              <a:t>Fourier feature refiner network</a:t>
            </a:r>
            <a:endParaRPr lang="zh-CN" altLang="en-US" sz="3200" b="1" dirty="0">
              <a:solidFill>
                <a:schemeClr val="accent4">
                  <a:lumMod val="40000"/>
                  <a:lumOff val="60000"/>
                </a:schemeClr>
              </a:solidFill>
              <a:latin typeface="Times New Roman" panose="02020603050405020304" pitchFamily="18" charset="0"/>
              <a:cs typeface="Times New Roman" panose="02020603050405020304" pitchFamily="18" charset="0"/>
            </a:endParaRPr>
          </a:p>
        </p:txBody>
      </p:sp>
      <p:sp>
        <p:nvSpPr>
          <p:cNvPr id="54" name="灯片编号占位符 53">
            <a:extLst>
              <a:ext uri="{FF2B5EF4-FFF2-40B4-BE49-F238E27FC236}">
                <a16:creationId xmlns:a16="http://schemas.microsoft.com/office/drawing/2014/main" id="{0371A37B-1061-78A7-9C16-95A39D35E6F5}"/>
              </a:ext>
            </a:extLst>
          </p:cNvPr>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t>39</a:t>
            </a:fld>
            <a:endParaRPr lang="zh-HK" altLang="en-US">
              <a:solidFill>
                <a:prstClr val="black">
                  <a:tint val="75000"/>
                </a:prstClr>
              </a:solidFill>
            </a:endParaRPr>
          </a:p>
        </p:txBody>
      </p:sp>
      <p:grpSp>
        <p:nvGrpSpPr>
          <p:cNvPr id="55" name="组合 54">
            <a:extLst>
              <a:ext uri="{FF2B5EF4-FFF2-40B4-BE49-F238E27FC236}">
                <a16:creationId xmlns:a16="http://schemas.microsoft.com/office/drawing/2014/main" id="{B6D84A9D-4E9B-601D-5C2C-D619D3BBC8C8}"/>
              </a:ext>
            </a:extLst>
          </p:cNvPr>
          <p:cNvGrpSpPr/>
          <p:nvPr/>
        </p:nvGrpSpPr>
        <p:grpSpPr>
          <a:xfrm>
            <a:off x="-1" y="6553200"/>
            <a:ext cx="12192001" cy="304800"/>
            <a:chOff x="0" y="6569404"/>
            <a:chExt cx="9144000" cy="288000"/>
          </a:xfrm>
        </p:grpSpPr>
        <p:sp>
          <p:nvSpPr>
            <p:cNvPr id="56" name="矩形 55">
              <a:extLst>
                <a:ext uri="{FF2B5EF4-FFF2-40B4-BE49-F238E27FC236}">
                  <a16:creationId xmlns:a16="http://schemas.microsoft.com/office/drawing/2014/main" id="{DE317E34-4DBA-A246-A3F0-D46EB85A7C6E}"/>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57" name="矩形 56">
              <a:extLst>
                <a:ext uri="{FF2B5EF4-FFF2-40B4-BE49-F238E27FC236}">
                  <a16:creationId xmlns:a16="http://schemas.microsoft.com/office/drawing/2014/main" id="{F5F5D307-0D27-CBCE-0440-B4DF5739941C}"/>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58" name="灯片编号占位符 5">
            <a:extLst>
              <a:ext uri="{FF2B5EF4-FFF2-40B4-BE49-F238E27FC236}">
                <a16:creationId xmlns:a16="http://schemas.microsoft.com/office/drawing/2014/main" id="{692C63E8-4E76-3D87-F0B0-3C5523FE0DFC}"/>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39</a:t>
            </a:fld>
            <a:endParaRPr lang="zh-HK" altLang="en-US" sz="1600" dirty="0">
              <a:solidFill>
                <a:schemeClr val="bg1"/>
              </a:solidFill>
            </a:endParaRPr>
          </a:p>
        </p:txBody>
      </p:sp>
      <p:sp>
        <p:nvSpPr>
          <p:cNvPr id="2" name="矩形: 圆角 1">
            <a:extLst>
              <a:ext uri="{FF2B5EF4-FFF2-40B4-BE49-F238E27FC236}">
                <a16:creationId xmlns:a16="http://schemas.microsoft.com/office/drawing/2014/main" id="{3964B98A-3F67-1205-38C3-31AB160CF495}"/>
              </a:ext>
            </a:extLst>
          </p:cNvPr>
          <p:cNvSpPr/>
          <p:nvPr/>
        </p:nvSpPr>
        <p:spPr>
          <a:xfrm>
            <a:off x="2675999" y="795561"/>
            <a:ext cx="6840000" cy="720000"/>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CN" dirty="0">
                <a:latin typeface="Times New Roman" panose="02020603050405020304" pitchFamily="18" charset="0"/>
                <a:cs typeface="Times New Roman" panose="02020603050405020304" pitchFamily="18" charset="0"/>
              </a:rPr>
              <a:t>Selectively extracts and refines the feature in the frequency domain from the perspectives of amplitude and phase.</a:t>
            </a:r>
            <a:endParaRPr lang="zh-CN" altLang="en-US" dirty="0">
              <a:latin typeface="Times New Roman" panose="02020603050405020304" pitchFamily="18" charset="0"/>
              <a:cs typeface="Times New Roman" panose="02020603050405020304" pitchFamily="18" charset="0"/>
            </a:endParaRPr>
          </a:p>
        </p:txBody>
      </p:sp>
      <p:grpSp>
        <p:nvGrpSpPr>
          <p:cNvPr id="16" name="组合 15">
            <a:extLst>
              <a:ext uri="{FF2B5EF4-FFF2-40B4-BE49-F238E27FC236}">
                <a16:creationId xmlns:a16="http://schemas.microsoft.com/office/drawing/2014/main" id="{090693B0-3F92-DF8F-7C8D-4E5044B307E6}"/>
              </a:ext>
            </a:extLst>
          </p:cNvPr>
          <p:cNvGrpSpPr>
            <a:grpSpLocks noChangeAspect="1"/>
          </p:cNvGrpSpPr>
          <p:nvPr/>
        </p:nvGrpSpPr>
        <p:grpSpPr>
          <a:xfrm>
            <a:off x="8639058" y="105464"/>
            <a:ext cx="3166667" cy="540000"/>
            <a:chOff x="2295999" y="1557000"/>
            <a:chExt cx="7600000" cy="1296000"/>
          </a:xfrm>
        </p:grpSpPr>
        <p:pic>
          <p:nvPicPr>
            <p:cNvPr id="13" name="图片 12" descr="图表&#10;&#10;AI 生成的内容可能不正确。">
              <a:extLst>
                <a:ext uri="{FF2B5EF4-FFF2-40B4-BE49-F238E27FC236}">
                  <a16:creationId xmlns:a16="http://schemas.microsoft.com/office/drawing/2014/main" id="{4355CEBA-DDCC-7025-98D4-3900B5745BF1}"/>
                </a:ext>
              </a:extLst>
            </p:cNvPr>
            <p:cNvPicPr>
              <a:picLocks noChangeAspect="1"/>
            </p:cNvPicPr>
            <p:nvPr/>
          </p:nvPicPr>
          <p:blipFill>
            <a:blip r:embed="rId3" cstate="print">
              <a:extLst>
                <a:ext uri="{28A0092B-C50C-407E-A947-70E740481C1C}">
                  <a14:useLocalDpi xmlns:a14="http://schemas.microsoft.com/office/drawing/2010/main" val="0"/>
                </a:ext>
              </a:extLst>
            </a:blip>
            <a:srcRect t="32712" b="31665"/>
            <a:stretch>
              <a:fillRect/>
            </a:stretch>
          </p:blipFill>
          <p:spPr>
            <a:xfrm>
              <a:off x="2295999" y="1557000"/>
              <a:ext cx="7600000" cy="1296000"/>
            </a:xfrm>
            <a:prstGeom prst="rect">
              <a:avLst/>
            </a:prstGeom>
          </p:spPr>
        </p:pic>
        <p:sp>
          <p:nvSpPr>
            <p:cNvPr id="15" name="箭头: 右 14">
              <a:extLst>
                <a:ext uri="{FF2B5EF4-FFF2-40B4-BE49-F238E27FC236}">
                  <a16:creationId xmlns:a16="http://schemas.microsoft.com/office/drawing/2014/main" id="{5FA13E59-B280-32BE-679C-3C7B82DED978}"/>
                </a:ext>
              </a:extLst>
            </p:cNvPr>
            <p:cNvSpPr/>
            <p:nvPr/>
          </p:nvSpPr>
          <p:spPr>
            <a:xfrm>
              <a:off x="5592000" y="1913440"/>
              <a:ext cx="1080000" cy="50756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 name="图片 2">
            <a:extLst>
              <a:ext uri="{FF2B5EF4-FFF2-40B4-BE49-F238E27FC236}">
                <a16:creationId xmlns:a16="http://schemas.microsoft.com/office/drawing/2014/main" id="{2FDF40C7-6EF3-1635-B363-9170B3E533AD}"/>
              </a:ext>
            </a:extLst>
          </p:cNvPr>
          <p:cNvPicPr>
            <a:picLocks noChangeAspect="1"/>
          </p:cNvPicPr>
          <p:nvPr/>
        </p:nvPicPr>
        <p:blipFill>
          <a:blip r:embed="rId4"/>
          <a:stretch>
            <a:fillRect/>
          </a:stretch>
        </p:blipFill>
        <p:spPr>
          <a:xfrm>
            <a:off x="126280" y="1570835"/>
            <a:ext cx="7028755" cy="2160000"/>
          </a:xfrm>
          <a:prstGeom prst="rect">
            <a:avLst/>
          </a:prstGeom>
        </p:spPr>
      </p:pic>
      <p:sp>
        <p:nvSpPr>
          <p:cNvPr id="4" name="矩形: 圆角 3">
            <a:extLst>
              <a:ext uri="{FF2B5EF4-FFF2-40B4-BE49-F238E27FC236}">
                <a16:creationId xmlns:a16="http://schemas.microsoft.com/office/drawing/2014/main" id="{E29FEC3B-6B87-6A10-8412-B625A8268605}"/>
              </a:ext>
            </a:extLst>
          </p:cNvPr>
          <p:cNvSpPr/>
          <p:nvPr/>
        </p:nvSpPr>
        <p:spPr>
          <a:xfrm>
            <a:off x="192000" y="1053000"/>
            <a:ext cx="1368000" cy="38253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Input signal</a:t>
            </a:r>
            <a:endParaRPr lang="zh-CN" altLang="en-US" dirty="0"/>
          </a:p>
        </p:txBody>
      </p:sp>
      <p:sp>
        <p:nvSpPr>
          <p:cNvPr id="5" name="矩形: 圆角 4">
            <a:extLst>
              <a:ext uri="{FF2B5EF4-FFF2-40B4-BE49-F238E27FC236}">
                <a16:creationId xmlns:a16="http://schemas.microsoft.com/office/drawing/2014/main" id="{0D87F83E-944F-507B-0FC1-EDE978C13813}"/>
              </a:ext>
            </a:extLst>
          </p:cNvPr>
          <p:cNvSpPr/>
          <p:nvPr/>
        </p:nvSpPr>
        <p:spPr>
          <a:xfrm>
            <a:off x="1560000" y="3760998"/>
            <a:ext cx="1440000" cy="38253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input feature</a:t>
            </a:r>
            <a:endParaRPr lang="zh-CN" altLang="en-US" dirty="0"/>
          </a:p>
        </p:txBody>
      </p:sp>
      <p:pic>
        <p:nvPicPr>
          <p:cNvPr id="7" name="图片 6">
            <a:extLst>
              <a:ext uri="{FF2B5EF4-FFF2-40B4-BE49-F238E27FC236}">
                <a16:creationId xmlns:a16="http://schemas.microsoft.com/office/drawing/2014/main" id="{CAF97860-1A57-92CD-A511-4CFB307D518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27810" y="3819857"/>
            <a:ext cx="476190" cy="257143"/>
          </a:xfrm>
          <a:prstGeom prst="rect">
            <a:avLst/>
          </a:prstGeom>
        </p:spPr>
      </p:pic>
      <p:pic>
        <p:nvPicPr>
          <p:cNvPr id="8" name="图片 7">
            <a:extLst>
              <a:ext uri="{FF2B5EF4-FFF2-40B4-BE49-F238E27FC236}">
                <a16:creationId xmlns:a16="http://schemas.microsoft.com/office/drawing/2014/main" id="{80AADF83-05C8-6024-C3EB-B5E5A564039A}"/>
              </a:ext>
            </a:extLst>
          </p:cNvPr>
          <p:cNvPicPr>
            <a:picLocks noChangeAspect="1"/>
          </p:cNvPicPr>
          <p:nvPr/>
        </p:nvPicPr>
        <p:blipFill>
          <a:blip r:embed="rId6"/>
          <a:stretch>
            <a:fillRect/>
          </a:stretch>
        </p:blipFill>
        <p:spPr>
          <a:xfrm>
            <a:off x="7381358" y="1609579"/>
            <a:ext cx="4019730" cy="1800000"/>
          </a:xfrm>
          <a:prstGeom prst="rect">
            <a:avLst/>
          </a:prstGeom>
        </p:spPr>
      </p:pic>
      <p:pic>
        <p:nvPicPr>
          <p:cNvPr id="9" name="图片 8">
            <a:extLst>
              <a:ext uri="{FF2B5EF4-FFF2-40B4-BE49-F238E27FC236}">
                <a16:creationId xmlns:a16="http://schemas.microsoft.com/office/drawing/2014/main" id="{104DF089-503A-7299-AB36-1295B3E6E305}"/>
              </a:ext>
            </a:extLst>
          </p:cNvPr>
          <p:cNvPicPr>
            <a:picLocks noChangeAspect="1"/>
          </p:cNvPicPr>
          <p:nvPr/>
        </p:nvPicPr>
        <p:blipFill>
          <a:blip r:embed="rId7"/>
          <a:stretch>
            <a:fillRect/>
          </a:stretch>
        </p:blipFill>
        <p:spPr>
          <a:xfrm>
            <a:off x="206674" y="4164184"/>
            <a:ext cx="3602271" cy="2340000"/>
          </a:xfrm>
          <a:prstGeom prst="rect">
            <a:avLst/>
          </a:prstGeom>
        </p:spPr>
      </p:pic>
      <p:pic>
        <p:nvPicPr>
          <p:cNvPr id="11" name="图片 10">
            <a:extLst>
              <a:ext uri="{FF2B5EF4-FFF2-40B4-BE49-F238E27FC236}">
                <a16:creationId xmlns:a16="http://schemas.microsoft.com/office/drawing/2014/main" id="{229CC45E-3AB5-60CD-5919-1888983D5FA7}"/>
              </a:ext>
            </a:extLst>
          </p:cNvPr>
          <p:cNvPicPr>
            <a:picLocks noChangeAspect="1"/>
          </p:cNvPicPr>
          <p:nvPr/>
        </p:nvPicPr>
        <p:blipFill>
          <a:blip r:embed="rId8"/>
          <a:stretch>
            <a:fillRect/>
          </a:stretch>
        </p:blipFill>
        <p:spPr>
          <a:xfrm>
            <a:off x="8092909" y="4348421"/>
            <a:ext cx="4099091" cy="1800000"/>
          </a:xfrm>
          <a:prstGeom prst="rect">
            <a:avLst/>
          </a:prstGeom>
        </p:spPr>
      </p:pic>
      <p:grpSp>
        <p:nvGrpSpPr>
          <p:cNvPr id="18" name="组合 17">
            <a:extLst>
              <a:ext uri="{FF2B5EF4-FFF2-40B4-BE49-F238E27FC236}">
                <a16:creationId xmlns:a16="http://schemas.microsoft.com/office/drawing/2014/main" id="{EC9DAF97-2C3B-75BC-D1F6-60066DFB8A00}"/>
              </a:ext>
            </a:extLst>
          </p:cNvPr>
          <p:cNvGrpSpPr/>
          <p:nvPr/>
        </p:nvGrpSpPr>
        <p:grpSpPr>
          <a:xfrm>
            <a:off x="3826535" y="3970092"/>
            <a:ext cx="4248784" cy="2410908"/>
            <a:chOff x="3826535" y="3861000"/>
            <a:chExt cx="4248784" cy="2410908"/>
          </a:xfrm>
        </p:grpSpPr>
        <p:pic>
          <p:nvPicPr>
            <p:cNvPr id="10" name="图片 9">
              <a:extLst>
                <a:ext uri="{FF2B5EF4-FFF2-40B4-BE49-F238E27FC236}">
                  <a16:creationId xmlns:a16="http://schemas.microsoft.com/office/drawing/2014/main" id="{EC04014F-FDBA-DBE6-5DB0-B86F642B84C8}"/>
                </a:ext>
              </a:extLst>
            </p:cNvPr>
            <p:cNvPicPr>
              <a:picLocks noChangeAspect="1"/>
            </p:cNvPicPr>
            <p:nvPr/>
          </p:nvPicPr>
          <p:blipFill>
            <a:blip r:embed="rId9"/>
            <a:stretch>
              <a:fillRect/>
            </a:stretch>
          </p:blipFill>
          <p:spPr>
            <a:xfrm>
              <a:off x="3864000" y="3861000"/>
              <a:ext cx="4211319" cy="1800000"/>
            </a:xfrm>
            <a:prstGeom prst="rect">
              <a:avLst/>
            </a:prstGeom>
          </p:spPr>
        </p:pic>
        <p:pic>
          <p:nvPicPr>
            <p:cNvPr id="12" name="图片 11">
              <a:extLst>
                <a:ext uri="{FF2B5EF4-FFF2-40B4-BE49-F238E27FC236}">
                  <a16:creationId xmlns:a16="http://schemas.microsoft.com/office/drawing/2014/main" id="{BCE5F600-5505-7D6B-08B0-9A3CB5CB0662}"/>
                </a:ext>
              </a:extLst>
            </p:cNvPr>
            <p:cNvPicPr>
              <a:picLocks noChangeAspect="1"/>
            </p:cNvPicPr>
            <p:nvPr/>
          </p:nvPicPr>
          <p:blipFill>
            <a:blip r:embed="rId10"/>
            <a:stretch>
              <a:fillRect/>
            </a:stretch>
          </p:blipFill>
          <p:spPr>
            <a:xfrm>
              <a:off x="3826535" y="5639128"/>
              <a:ext cx="4212000" cy="379080"/>
            </a:xfrm>
            <a:prstGeom prst="rect">
              <a:avLst/>
            </a:prstGeom>
          </p:spPr>
        </p:pic>
        <p:pic>
          <p:nvPicPr>
            <p:cNvPr id="17" name="图片 16">
              <a:extLst>
                <a:ext uri="{FF2B5EF4-FFF2-40B4-BE49-F238E27FC236}">
                  <a16:creationId xmlns:a16="http://schemas.microsoft.com/office/drawing/2014/main" id="{32B1D280-7652-FC3B-87CF-25C5DB5A5826}"/>
                </a:ext>
              </a:extLst>
            </p:cNvPr>
            <p:cNvPicPr>
              <a:picLocks noChangeAspect="1"/>
            </p:cNvPicPr>
            <p:nvPr/>
          </p:nvPicPr>
          <p:blipFill>
            <a:blip r:embed="rId11"/>
            <a:stretch>
              <a:fillRect/>
            </a:stretch>
          </p:blipFill>
          <p:spPr>
            <a:xfrm>
              <a:off x="3861678" y="6055908"/>
              <a:ext cx="2142722" cy="216000"/>
            </a:xfrm>
            <a:prstGeom prst="rect">
              <a:avLst/>
            </a:prstGeom>
          </p:spPr>
        </p:pic>
      </p:grpSp>
    </p:spTree>
    <p:extLst>
      <p:ext uri="{BB962C8B-B14F-4D97-AF65-F5344CB8AC3E}">
        <p14:creationId xmlns:p14="http://schemas.microsoft.com/office/powerpoint/2010/main" val="826442567"/>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a:extLst>
              <a:ext uri="{FF2B5EF4-FFF2-40B4-BE49-F238E27FC236}">
                <a16:creationId xmlns:a16="http://schemas.microsoft.com/office/drawing/2014/main" id="{77A46353-A232-0E71-0097-136BC0172C9F}"/>
              </a:ext>
            </a:extLst>
          </p:cNvPr>
          <p:cNvGrpSpPr/>
          <p:nvPr/>
        </p:nvGrpSpPr>
        <p:grpSpPr>
          <a:xfrm>
            <a:off x="-1" y="6553200"/>
            <a:ext cx="12192001" cy="304800"/>
            <a:chOff x="0" y="6569404"/>
            <a:chExt cx="9144000" cy="288000"/>
          </a:xfrm>
        </p:grpSpPr>
        <p:sp>
          <p:nvSpPr>
            <p:cNvPr id="8" name="矩形 7">
              <a:extLst>
                <a:ext uri="{FF2B5EF4-FFF2-40B4-BE49-F238E27FC236}">
                  <a16:creationId xmlns:a16="http://schemas.microsoft.com/office/drawing/2014/main" id="{C736AE62-8F6D-9AFA-06E6-ECD72B955DE3}"/>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9" name="矩形 8">
              <a:extLst>
                <a:ext uri="{FF2B5EF4-FFF2-40B4-BE49-F238E27FC236}">
                  <a16:creationId xmlns:a16="http://schemas.microsoft.com/office/drawing/2014/main" id="{964C272F-1841-C57F-DC15-D2BD90A5377A}"/>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21" name="灯片编号占位符 5">
            <a:extLst>
              <a:ext uri="{FF2B5EF4-FFF2-40B4-BE49-F238E27FC236}">
                <a16:creationId xmlns:a16="http://schemas.microsoft.com/office/drawing/2014/main" id="{F5B60254-3F94-ACC4-54C2-28D1691F371D}"/>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4</a:t>
            </a:fld>
            <a:endParaRPr lang="zh-HK" altLang="en-US" sz="1600" dirty="0">
              <a:solidFill>
                <a:schemeClr val="bg1"/>
              </a:solidFill>
            </a:endParaRPr>
          </a:p>
        </p:txBody>
      </p:sp>
      <p:pic>
        <p:nvPicPr>
          <p:cNvPr id="25" name="图片 24">
            <a:extLst>
              <a:ext uri="{FF2B5EF4-FFF2-40B4-BE49-F238E27FC236}">
                <a16:creationId xmlns:a16="http://schemas.microsoft.com/office/drawing/2014/main" id="{A3018AC7-0553-43E2-B350-F76141839A8A}"/>
              </a:ext>
            </a:extLst>
          </p:cNvPr>
          <p:cNvPicPr>
            <a:picLocks noChangeAspect="1"/>
          </p:cNvPicPr>
          <p:nvPr/>
        </p:nvPicPr>
        <p:blipFill>
          <a:blip r:embed="rId31" cstate="print">
            <a:clrChange>
              <a:clrFrom>
                <a:srgbClr val="FFFFFF"/>
              </a:clrFrom>
              <a:clrTo>
                <a:srgbClr val="FFFFFF">
                  <a:alpha val="0"/>
                </a:srgbClr>
              </a:clrTo>
            </a:clrChange>
            <a:extLst>
              <a:ext uri="{BEBA8EAE-BF5A-486C-A8C5-ECC9F3942E4B}">
                <a14:imgProps xmlns:a14="http://schemas.microsoft.com/office/drawing/2010/main">
                  <a14:imgLayer r:embed="rId32">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grpSp>
        <p:nvGrpSpPr>
          <p:cNvPr id="496" name="组合 18">
            <a:extLst>
              <a:ext uri="{FF2B5EF4-FFF2-40B4-BE49-F238E27FC236}">
                <a16:creationId xmlns:a16="http://schemas.microsoft.com/office/drawing/2014/main" id="{854B8CB7-1A4B-42D3-8E48-76F185ACDD9B}"/>
              </a:ext>
            </a:extLst>
          </p:cNvPr>
          <p:cNvGrpSpPr/>
          <p:nvPr/>
        </p:nvGrpSpPr>
        <p:grpSpPr bwMode="auto">
          <a:xfrm>
            <a:off x="2409457" y="2650330"/>
            <a:ext cx="1505450" cy="1479472"/>
            <a:chOff x="1709739" y="2636838"/>
            <a:chExt cx="1590160" cy="1584325"/>
          </a:xfrm>
          <a:solidFill>
            <a:srgbClr val="044875"/>
          </a:solidFill>
        </p:grpSpPr>
        <p:sp>
          <p:nvSpPr>
            <p:cNvPr id="497" name="Freeform 6">
              <a:extLst>
                <a:ext uri="{FF2B5EF4-FFF2-40B4-BE49-F238E27FC236}">
                  <a16:creationId xmlns:a16="http://schemas.microsoft.com/office/drawing/2014/main" id="{C39E0309-EB67-4EAC-9531-B1D4B30CB162}"/>
                </a:ext>
              </a:extLst>
            </p:cNvPr>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98" name="Freeform 7">
              <a:extLst>
                <a:ext uri="{FF2B5EF4-FFF2-40B4-BE49-F238E27FC236}">
                  <a16:creationId xmlns:a16="http://schemas.microsoft.com/office/drawing/2014/main" id="{0AA0A214-FCF0-4EE7-BE06-5CE2BEF86F5F}"/>
                </a:ext>
              </a:extLst>
            </p:cNvPr>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99" name="Freeform 8">
              <a:extLst>
                <a:ext uri="{FF2B5EF4-FFF2-40B4-BE49-F238E27FC236}">
                  <a16:creationId xmlns:a16="http://schemas.microsoft.com/office/drawing/2014/main" id="{39B1141A-2D04-4370-B98B-2B86BD8F614E}"/>
                </a:ext>
              </a:extLst>
            </p:cNvPr>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500" name="Freeform 9">
              <a:extLst>
                <a:ext uri="{FF2B5EF4-FFF2-40B4-BE49-F238E27FC236}">
                  <a16:creationId xmlns:a16="http://schemas.microsoft.com/office/drawing/2014/main" id="{4FC49958-F150-4EEF-AA46-9D6603396EB1}"/>
                </a:ext>
              </a:extLst>
            </p:cNvPr>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501" name="Freeform 10">
              <a:extLst>
                <a:ext uri="{FF2B5EF4-FFF2-40B4-BE49-F238E27FC236}">
                  <a16:creationId xmlns:a16="http://schemas.microsoft.com/office/drawing/2014/main" id="{C1D6D8F0-2D62-4DAF-B424-B8632A2EACD1}"/>
                </a:ext>
              </a:extLst>
            </p:cNvPr>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502" name="Freeform 11">
              <a:extLst>
                <a:ext uri="{FF2B5EF4-FFF2-40B4-BE49-F238E27FC236}">
                  <a16:creationId xmlns:a16="http://schemas.microsoft.com/office/drawing/2014/main" id="{426A6134-3ACE-48CA-8A8B-647FD5342B10}"/>
                </a:ext>
              </a:extLst>
            </p:cNvPr>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503" name="Freeform 12">
              <a:extLst>
                <a:ext uri="{FF2B5EF4-FFF2-40B4-BE49-F238E27FC236}">
                  <a16:creationId xmlns:a16="http://schemas.microsoft.com/office/drawing/2014/main" id="{51608EB7-8C24-4021-B07D-BCBA2182EB77}"/>
                </a:ext>
              </a:extLst>
            </p:cNvPr>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504" name="Freeform 13">
              <a:extLst>
                <a:ext uri="{FF2B5EF4-FFF2-40B4-BE49-F238E27FC236}">
                  <a16:creationId xmlns:a16="http://schemas.microsoft.com/office/drawing/2014/main" id="{826E87AD-0AC4-47F9-AE91-D8215BE92B5F}"/>
                </a:ext>
              </a:extLst>
            </p:cNvPr>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505" name="Freeform 14">
              <a:extLst>
                <a:ext uri="{FF2B5EF4-FFF2-40B4-BE49-F238E27FC236}">
                  <a16:creationId xmlns:a16="http://schemas.microsoft.com/office/drawing/2014/main" id="{E0EB99D6-33E0-442C-BD90-B33985A01CA3}"/>
                </a:ext>
              </a:extLst>
            </p:cNvPr>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grpSp>
      <p:sp>
        <p:nvSpPr>
          <p:cNvPr id="506" name="文本框 505">
            <a:extLst>
              <a:ext uri="{FF2B5EF4-FFF2-40B4-BE49-F238E27FC236}">
                <a16:creationId xmlns:a16="http://schemas.microsoft.com/office/drawing/2014/main" id="{AFBCCE6B-C21A-4359-9525-E41661851CE6}"/>
              </a:ext>
            </a:extLst>
          </p:cNvPr>
          <p:cNvSpPr txBox="1"/>
          <p:nvPr/>
        </p:nvSpPr>
        <p:spPr bwMode="auto">
          <a:xfrm>
            <a:off x="2135561" y="4129802"/>
            <a:ext cx="2054225" cy="523334"/>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Contents</a:t>
            </a:r>
            <a:endParaRPr lang="zh-HK" altLang="en-US"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grpSp>
        <p:nvGrpSpPr>
          <p:cNvPr id="507" name="组合 506">
            <a:extLst>
              <a:ext uri="{FF2B5EF4-FFF2-40B4-BE49-F238E27FC236}">
                <a16:creationId xmlns:a16="http://schemas.microsoft.com/office/drawing/2014/main" id="{C4F8B5E0-3A9E-43DC-9750-04C5C01D969D}"/>
              </a:ext>
            </a:extLst>
          </p:cNvPr>
          <p:cNvGrpSpPr/>
          <p:nvPr>
            <p:custDataLst>
              <p:tags r:id="rId1"/>
            </p:custDataLst>
          </p:nvPr>
        </p:nvGrpSpPr>
        <p:grpSpPr>
          <a:xfrm>
            <a:off x="4523741" y="2047924"/>
            <a:ext cx="5370513" cy="534987"/>
            <a:chOff x="3281952" y="1484784"/>
            <a:chExt cx="5370513" cy="534987"/>
          </a:xfrm>
        </p:grpSpPr>
        <p:grpSp>
          <p:nvGrpSpPr>
            <p:cNvPr id="508" name="组合 507">
              <a:extLst>
                <a:ext uri="{FF2B5EF4-FFF2-40B4-BE49-F238E27FC236}">
                  <a16:creationId xmlns:a16="http://schemas.microsoft.com/office/drawing/2014/main" id="{D0CD1FD4-E30B-4C04-ADA0-E00A723092D8}"/>
                </a:ext>
              </a:extLst>
            </p:cNvPr>
            <p:cNvGrpSpPr/>
            <p:nvPr/>
          </p:nvGrpSpPr>
          <p:grpSpPr>
            <a:xfrm>
              <a:off x="3943940" y="1484784"/>
              <a:ext cx="4708525" cy="534987"/>
              <a:chOff x="3943940" y="1626760"/>
              <a:chExt cx="4708525" cy="534987"/>
            </a:xfrm>
          </p:grpSpPr>
          <p:sp>
            <p:nvSpPr>
              <p:cNvPr id="512" name="Freeform 74">
                <a:extLst>
                  <a:ext uri="{FF2B5EF4-FFF2-40B4-BE49-F238E27FC236}">
                    <a16:creationId xmlns:a16="http://schemas.microsoft.com/office/drawing/2014/main" id="{134D63FA-7F97-4DC5-A1CC-DE424B1B768C}"/>
                  </a:ext>
                </a:extLst>
              </p:cNvPr>
              <p:cNvSpPr>
                <a:spLocks noEditPoints="1"/>
              </p:cNvSpPr>
              <p:nvPr>
                <p:custDataLst>
                  <p:tags r:id="rId25"/>
                </p:custDataLst>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rgbClr val="044875"/>
              </a:solidFill>
              <a:ln>
                <a:noFill/>
              </a:ln>
            </p:spPr>
            <p:txBody>
              <a:bodyPr/>
              <a:lstStyle/>
              <a:p>
                <a:pPr>
                  <a:defRPr/>
                </a:pPr>
                <a:endParaRPr lang="zh-CN" altLang="en-US" b="1">
                  <a:solidFill>
                    <a:prstClr val="black"/>
                  </a:solidFill>
                </a:endParaRPr>
              </a:p>
            </p:txBody>
          </p:sp>
          <p:sp>
            <p:nvSpPr>
              <p:cNvPr id="513" name="文本框 20">
                <a:extLst>
                  <a:ext uri="{FF2B5EF4-FFF2-40B4-BE49-F238E27FC236}">
                    <a16:creationId xmlns:a16="http://schemas.microsoft.com/office/drawing/2014/main" id="{F52D626D-9F1F-491D-86BE-C25C64971066}"/>
                  </a:ext>
                </a:extLst>
              </p:cNvPr>
              <p:cNvSpPr txBox="1">
                <a:spLocks noChangeArrowheads="1"/>
              </p:cNvSpPr>
              <p:nvPr>
                <p:custDataLst>
                  <p:tags r:id="rId26"/>
                </p:custDataLst>
              </p:nvPr>
            </p:nvSpPr>
            <p:spPr bwMode="auto">
              <a:xfrm>
                <a:off x="4599577" y="1648846"/>
                <a:ext cx="3989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rPr>
                  <a:t>Problem Description</a:t>
                </a:r>
                <a:endParaRPr lang="zh-CN" altLang="en-US" sz="2400" b="1" dirty="0">
                  <a:solidFill>
                    <a:srgbClr val="044875"/>
                  </a:solidFill>
                  <a:latin typeface="Times New Roman" panose="02020603050405020304" pitchFamily="18" charset="0"/>
                  <a:ea typeface="微软雅黑" panose="020B0503020204020204" charset="-122"/>
                </a:endParaRPr>
              </a:p>
            </p:txBody>
          </p:sp>
          <p:sp>
            <p:nvSpPr>
              <p:cNvPr id="514" name="矩形 513">
                <a:extLst>
                  <a:ext uri="{FF2B5EF4-FFF2-40B4-BE49-F238E27FC236}">
                    <a16:creationId xmlns:a16="http://schemas.microsoft.com/office/drawing/2014/main" id="{3D285A3A-933C-4B17-9A33-1D437AF90F1B}"/>
                  </a:ext>
                </a:extLst>
              </p:cNvPr>
              <p:cNvSpPr/>
              <p:nvPr>
                <p:custDataLst>
                  <p:tags r:id="rId27"/>
                </p:custDataLst>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515" name="直接连接符 514">
                <a:extLst>
                  <a:ext uri="{FF2B5EF4-FFF2-40B4-BE49-F238E27FC236}">
                    <a16:creationId xmlns:a16="http://schemas.microsoft.com/office/drawing/2014/main" id="{EF5D593A-ADFC-455F-8AAB-003B9E42C3C3}"/>
                  </a:ext>
                </a:extLst>
              </p:cNvPr>
              <p:cNvCxnSpPr/>
              <p:nvPr>
                <p:custDataLst>
                  <p:tags r:id="rId28"/>
                </p:custDataLst>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509" name="组合 508">
              <a:extLst>
                <a:ext uri="{FF2B5EF4-FFF2-40B4-BE49-F238E27FC236}">
                  <a16:creationId xmlns:a16="http://schemas.microsoft.com/office/drawing/2014/main" id="{1864DC6D-5AEC-4949-90DC-7620EC854008}"/>
                </a:ext>
              </a:extLst>
            </p:cNvPr>
            <p:cNvGrpSpPr/>
            <p:nvPr/>
          </p:nvGrpSpPr>
          <p:grpSpPr>
            <a:xfrm>
              <a:off x="3281952" y="1484784"/>
              <a:ext cx="689642" cy="534987"/>
              <a:chOff x="3281952" y="1626760"/>
              <a:chExt cx="689642" cy="534987"/>
            </a:xfrm>
          </p:grpSpPr>
          <p:sp>
            <p:nvSpPr>
              <p:cNvPr id="510" name="矩形 509">
                <a:extLst>
                  <a:ext uri="{FF2B5EF4-FFF2-40B4-BE49-F238E27FC236}">
                    <a16:creationId xmlns:a16="http://schemas.microsoft.com/office/drawing/2014/main" id="{02CA0AF2-F206-4FEB-A585-FAC07E799030}"/>
                  </a:ext>
                </a:extLst>
              </p:cNvPr>
              <p:cNvSpPr/>
              <p:nvPr>
                <p:custDataLst>
                  <p:tags r:id="rId23"/>
                </p:custDataLst>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11" name="文本框 18">
                <a:extLst>
                  <a:ext uri="{FF2B5EF4-FFF2-40B4-BE49-F238E27FC236}">
                    <a16:creationId xmlns:a16="http://schemas.microsoft.com/office/drawing/2014/main" id="{B9FF2992-AC1D-4401-AAE7-A69E646B3D2F}"/>
                  </a:ext>
                </a:extLst>
              </p:cNvPr>
              <p:cNvSpPr txBox="1">
                <a:spLocks noChangeArrowheads="1"/>
              </p:cNvSpPr>
              <p:nvPr>
                <p:custDataLst>
                  <p:tags r:id="rId24"/>
                </p:custDataLst>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01</a:t>
                </a:r>
                <a:endParaRPr lang="zh-CN" altLang="en-US" sz="2700" dirty="0">
                  <a:solidFill>
                    <a:srgbClr val="044875"/>
                  </a:solidFill>
                  <a:latin typeface="Impact" panose="020B0806030902050204" pitchFamily="34" charset="0"/>
                </a:endParaRPr>
              </a:p>
            </p:txBody>
          </p:sp>
        </p:grpSp>
      </p:grpSp>
      <p:grpSp>
        <p:nvGrpSpPr>
          <p:cNvPr id="516" name="组合 515">
            <a:extLst>
              <a:ext uri="{FF2B5EF4-FFF2-40B4-BE49-F238E27FC236}">
                <a16:creationId xmlns:a16="http://schemas.microsoft.com/office/drawing/2014/main" id="{84A838AD-CD74-4AE7-BA04-F6DBB95CCD2A}"/>
              </a:ext>
            </a:extLst>
          </p:cNvPr>
          <p:cNvGrpSpPr/>
          <p:nvPr>
            <p:custDataLst>
              <p:tags r:id="rId2"/>
            </p:custDataLst>
          </p:nvPr>
        </p:nvGrpSpPr>
        <p:grpSpPr>
          <a:xfrm>
            <a:off x="4503593" y="3688642"/>
            <a:ext cx="5372100" cy="534987"/>
            <a:chOff x="3261805" y="3188752"/>
            <a:chExt cx="5372100" cy="534987"/>
          </a:xfrm>
        </p:grpSpPr>
        <p:grpSp>
          <p:nvGrpSpPr>
            <p:cNvPr id="517" name="组合 516">
              <a:extLst>
                <a:ext uri="{FF2B5EF4-FFF2-40B4-BE49-F238E27FC236}">
                  <a16:creationId xmlns:a16="http://schemas.microsoft.com/office/drawing/2014/main" id="{DD2A4271-CF3A-4BF3-A9AC-D12549973C04}"/>
                </a:ext>
              </a:extLst>
            </p:cNvPr>
            <p:cNvGrpSpPr/>
            <p:nvPr/>
          </p:nvGrpSpPr>
          <p:grpSpPr>
            <a:xfrm>
              <a:off x="3261805" y="3188752"/>
              <a:ext cx="689593" cy="534987"/>
              <a:chOff x="3261805" y="3188752"/>
              <a:chExt cx="689593" cy="534987"/>
            </a:xfrm>
          </p:grpSpPr>
          <p:sp>
            <p:nvSpPr>
              <p:cNvPr id="523" name="矩形 522">
                <a:extLst>
                  <a:ext uri="{FF2B5EF4-FFF2-40B4-BE49-F238E27FC236}">
                    <a16:creationId xmlns:a16="http://schemas.microsoft.com/office/drawing/2014/main" id="{4EE51B82-A563-4EE6-BE8A-8040A42E59E7}"/>
                  </a:ext>
                </a:extLst>
              </p:cNvPr>
              <p:cNvSpPr/>
              <p:nvPr>
                <p:custDataLst>
                  <p:tags r:id="rId21"/>
                </p:custDataLst>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24" name="文本框 86">
                <a:extLst>
                  <a:ext uri="{FF2B5EF4-FFF2-40B4-BE49-F238E27FC236}">
                    <a16:creationId xmlns:a16="http://schemas.microsoft.com/office/drawing/2014/main" id="{5ED9416D-199A-4636-8C28-E61818D0EB56}"/>
                  </a:ext>
                </a:extLst>
              </p:cNvPr>
              <p:cNvSpPr txBox="1">
                <a:spLocks noChangeArrowheads="1"/>
              </p:cNvSpPr>
              <p:nvPr>
                <p:custDataLst>
                  <p:tags r:id="rId22"/>
                </p:custDataLst>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03</a:t>
                </a:r>
                <a:endParaRPr lang="zh-CN" altLang="en-US" sz="2700" dirty="0">
                  <a:solidFill>
                    <a:schemeClr val="bg2">
                      <a:lumMod val="90000"/>
                    </a:schemeClr>
                  </a:solidFill>
                  <a:latin typeface="Impact" panose="020B0806030902050204" pitchFamily="34" charset="0"/>
                </a:endParaRPr>
              </a:p>
            </p:txBody>
          </p:sp>
        </p:grpSp>
        <p:grpSp>
          <p:nvGrpSpPr>
            <p:cNvPr id="518" name="组合 517">
              <a:extLst>
                <a:ext uri="{FF2B5EF4-FFF2-40B4-BE49-F238E27FC236}">
                  <a16:creationId xmlns:a16="http://schemas.microsoft.com/office/drawing/2014/main" id="{C4AF836E-E7BE-4563-9AAA-2D60E7FA6DC1}"/>
                </a:ext>
              </a:extLst>
            </p:cNvPr>
            <p:cNvGrpSpPr/>
            <p:nvPr/>
          </p:nvGrpSpPr>
          <p:grpSpPr>
            <a:xfrm>
              <a:off x="3923792" y="3188752"/>
              <a:ext cx="4710113" cy="534987"/>
              <a:chOff x="3923792" y="3188752"/>
              <a:chExt cx="4710113" cy="534987"/>
            </a:xfrm>
          </p:grpSpPr>
          <p:sp>
            <p:nvSpPr>
              <p:cNvPr id="519" name="文本框 81">
                <a:extLst>
                  <a:ext uri="{FF2B5EF4-FFF2-40B4-BE49-F238E27FC236}">
                    <a16:creationId xmlns:a16="http://schemas.microsoft.com/office/drawing/2014/main" id="{2B3C1DB6-A8FF-42D6-AE3B-655420AE68FF}"/>
                  </a:ext>
                </a:extLst>
              </p:cNvPr>
              <p:cNvSpPr txBox="1">
                <a:spLocks noChangeArrowheads="1"/>
              </p:cNvSpPr>
              <p:nvPr>
                <p:custDataLst>
                  <p:tags r:id="rId17"/>
                </p:custDataLst>
              </p:nvPr>
            </p:nvSpPr>
            <p:spPr bwMode="auto">
              <a:xfrm>
                <a:off x="4876292" y="3235107"/>
                <a:ext cx="339852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sym typeface="+mn-ea"/>
                  </a:rPr>
                  <a:t>Experiment Results</a:t>
                </a:r>
                <a:endParaRPr lang="en-US" altLang="zh-CN" sz="2400" b="1" dirty="0">
                  <a:solidFill>
                    <a:schemeClr val="bg2">
                      <a:lumMod val="90000"/>
                    </a:schemeClr>
                  </a:solidFill>
                  <a:latin typeface="Times New Roman" panose="02020603050405020304" pitchFamily="18" charset="0"/>
                  <a:ea typeface="微软雅黑" panose="020B0503020204020204" charset="-122"/>
                </a:endParaRPr>
              </a:p>
            </p:txBody>
          </p:sp>
          <p:sp>
            <p:nvSpPr>
              <p:cNvPr id="520" name="矩形 519">
                <a:extLst>
                  <a:ext uri="{FF2B5EF4-FFF2-40B4-BE49-F238E27FC236}">
                    <a16:creationId xmlns:a16="http://schemas.microsoft.com/office/drawing/2014/main" id="{39BA8051-DF84-4EB2-90D2-1E281C3262A4}"/>
                  </a:ext>
                </a:extLst>
              </p:cNvPr>
              <p:cNvSpPr/>
              <p:nvPr>
                <p:custDataLst>
                  <p:tags r:id="rId18"/>
                </p:custDataLst>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521" name="直接连接符 520">
                <a:extLst>
                  <a:ext uri="{FF2B5EF4-FFF2-40B4-BE49-F238E27FC236}">
                    <a16:creationId xmlns:a16="http://schemas.microsoft.com/office/drawing/2014/main" id="{16C251FC-7268-4403-A8AE-D4894BF5926D}"/>
                  </a:ext>
                </a:extLst>
              </p:cNvPr>
              <p:cNvCxnSpPr/>
              <p:nvPr>
                <p:custDataLst>
                  <p:tags r:id="rId19"/>
                </p:custDataLst>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22" name="Freeform 71">
                <a:extLst>
                  <a:ext uri="{FF2B5EF4-FFF2-40B4-BE49-F238E27FC236}">
                    <a16:creationId xmlns:a16="http://schemas.microsoft.com/office/drawing/2014/main" id="{ED583CC2-5D27-4094-8CC5-ECE2010769B5}"/>
                  </a:ext>
                </a:extLst>
              </p:cNvPr>
              <p:cNvSpPr>
                <a:spLocks noEditPoints="1"/>
              </p:cNvSpPr>
              <p:nvPr>
                <p:custDataLst>
                  <p:tags r:id="rId20"/>
                </p:custDataLst>
              </p:nvPr>
            </p:nvSpPr>
            <p:spPr bwMode="auto">
              <a:xfrm>
                <a:off x="4038092" y="3253839"/>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chemeClr val="bg2">
                  <a:lumMod val="90000"/>
                </a:schemeClr>
              </a:solidFill>
              <a:ln>
                <a:noFill/>
              </a:ln>
            </p:spPr>
            <p:txBody>
              <a:bodyPr/>
              <a:lstStyle/>
              <a:p>
                <a:pPr>
                  <a:defRPr/>
                </a:pPr>
                <a:endParaRPr lang="zh-CN" altLang="en-US" b="1">
                  <a:solidFill>
                    <a:prstClr val="black"/>
                  </a:solidFill>
                </a:endParaRPr>
              </a:p>
            </p:txBody>
          </p:sp>
        </p:grpSp>
      </p:grpSp>
      <p:grpSp>
        <p:nvGrpSpPr>
          <p:cNvPr id="525" name="组合 524">
            <a:extLst>
              <a:ext uri="{FF2B5EF4-FFF2-40B4-BE49-F238E27FC236}">
                <a16:creationId xmlns:a16="http://schemas.microsoft.com/office/drawing/2014/main" id="{9F51C812-CC6C-4FD9-99FC-4348BA8C74AD}"/>
              </a:ext>
            </a:extLst>
          </p:cNvPr>
          <p:cNvGrpSpPr/>
          <p:nvPr>
            <p:custDataLst>
              <p:tags r:id="rId3"/>
            </p:custDataLst>
          </p:nvPr>
        </p:nvGrpSpPr>
        <p:grpSpPr>
          <a:xfrm>
            <a:off x="4503593" y="4509001"/>
            <a:ext cx="5372100" cy="534987"/>
            <a:chOff x="3261805" y="4046141"/>
            <a:chExt cx="5372100" cy="534987"/>
          </a:xfrm>
        </p:grpSpPr>
        <p:grpSp>
          <p:nvGrpSpPr>
            <p:cNvPr id="526" name="组合 525">
              <a:extLst>
                <a:ext uri="{FF2B5EF4-FFF2-40B4-BE49-F238E27FC236}">
                  <a16:creationId xmlns:a16="http://schemas.microsoft.com/office/drawing/2014/main" id="{4EBAED5E-AFC8-49A4-867D-E61816C657E7}"/>
                </a:ext>
              </a:extLst>
            </p:cNvPr>
            <p:cNvGrpSpPr/>
            <p:nvPr/>
          </p:nvGrpSpPr>
          <p:grpSpPr>
            <a:xfrm>
              <a:off x="3261805" y="4046141"/>
              <a:ext cx="689447" cy="534987"/>
              <a:chOff x="3261805" y="3969748"/>
              <a:chExt cx="689447" cy="534987"/>
            </a:xfrm>
          </p:grpSpPr>
          <p:sp>
            <p:nvSpPr>
              <p:cNvPr id="532" name="矩形 531">
                <a:extLst>
                  <a:ext uri="{FF2B5EF4-FFF2-40B4-BE49-F238E27FC236}">
                    <a16:creationId xmlns:a16="http://schemas.microsoft.com/office/drawing/2014/main" id="{0AD37FD8-2FE5-4443-9158-0641FECA672D}"/>
                  </a:ext>
                </a:extLst>
              </p:cNvPr>
              <p:cNvSpPr/>
              <p:nvPr>
                <p:custDataLst>
                  <p:tags r:id="rId15"/>
                </p:custDataLst>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33" name="文本框 131">
                <a:extLst>
                  <a:ext uri="{FF2B5EF4-FFF2-40B4-BE49-F238E27FC236}">
                    <a16:creationId xmlns:a16="http://schemas.microsoft.com/office/drawing/2014/main" id="{45471F71-351E-4432-87C7-A08283FFDAF5}"/>
                  </a:ext>
                </a:extLst>
              </p:cNvPr>
              <p:cNvSpPr txBox="1">
                <a:spLocks noChangeArrowheads="1"/>
              </p:cNvSpPr>
              <p:nvPr>
                <p:custDataLst>
                  <p:tags r:id="rId16"/>
                </p:custDataLst>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04</a:t>
                </a:r>
                <a:endParaRPr lang="zh-CN" altLang="en-US" sz="2700" dirty="0">
                  <a:solidFill>
                    <a:schemeClr val="bg2">
                      <a:lumMod val="90000"/>
                    </a:schemeClr>
                  </a:solidFill>
                  <a:latin typeface="Impact" panose="020B0806030902050204" pitchFamily="34" charset="0"/>
                </a:endParaRPr>
              </a:p>
            </p:txBody>
          </p:sp>
        </p:grpSp>
        <p:grpSp>
          <p:nvGrpSpPr>
            <p:cNvPr id="527" name="组合 526">
              <a:extLst>
                <a:ext uri="{FF2B5EF4-FFF2-40B4-BE49-F238E27FC236}">
                  <a16:creationId xmlns:a16="http://schemas.microsoft.com/office/drawing/2014/main" id="{04B8DA8C-88CE-4F66-A26A-BCB41C318861}"/>
                </a:ext>
              </a:extLst>
            </p:cNvPr>
            <p:cNvGrpSpPr/>
            <p:nvPr/>
          </p:nvGrpSpPr>
          <p:grpSpPr>
            <a:xfrm>
              <a:off x="3923792" y="4046141"/>
              <a:ext cx="4710113" cy="534987"/>
              <a:chOff x="3923792" y="3969748"/>
              <a:chExt cx="4710113" cy="534987"/>
            </a:xfrm>
          </p:grpSpPr>
          <p:sp>
            <p:nvSpPr>
              <p:cNvPr id="528" name="文本框 126">
                <a:extLst>
                  <a:ext uri="{FF2B5EF4-FFF2-40B4-BE49-F238E27FC236}">
                    <a16:creationId xmlns:a16="http://schemas.microsoft.com/office/drawing/2014/main" id="{AC4111AA-D3B0-4B5B-88D2-9F02478D3137}"/>
                  </a:ext>
                </a:extLst>
              </p:cNvPr>
              <p:cNvSpPr txBox="1">
                <a:spLocks noChangeArrowheads="1"/>
              </p:cNvSpPr>
              <p:nvPr>
                <p:custDataLst>
                  <p:tags r:id="rId11"/>
                </p:custDataLst>
              </p:nvPr>
            </p:nvSpPr>
            <p:spPr bwMode="auto">
              <a:xfrm>
                <a:off x="4571492" y="4002700"/>
                <a:ext cx="40417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Conclusion</a:t>
                </a:r>
              </a:p>
            </p:txBody>
          </p:sp>
          <p:sp>
            <p:nvSpPr>
              <p:cNvPr id="529" name="矩形 528">
                <a:extLst>
                  <a:ext uri="{FF2B5EF4-FFF2-40B4-BE49-F238E27FC236}">
                    <a16:creationId xmlns:a16="http://schemas.microsoft.com/office/drawing/2014/main" id="{22B8483A-1D6E-4779-B1D3-F24E06B0E491}"/>
                  </a:ext>
                </a:extLst>
              </p:cNvPr>
              <p:cNvSpPr/>
              <p:nvPr>
                <p:custDataLst>
                  <p:tags r:id="rId12"/>
                </p:custDataLst>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530" name="直接连接符 529">
                <a:extLst>
                  <a:ext uri="{FF2B5EF4-FFF2-40B4-BE49-F238E27FC236}">
                    <a16:creationId xmlns:a16="http://schemas.microsoft.com/office/drawing/2014/main" id="{DBFB00E9-F273-402D-A99F-D71B8AB1FEB1}"/>
                  </a:ext>
                </a:extLst>
              </p:cNvPr>
              <p:cNvCxnSpPr/>
              <p:nvPr>
                <p:custDataLst>
                  <p:tags r:id="rId13"/>
                </p:custDataLst>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31" name="Freeform 306">
                <a:extLst>
                  <a:ext uri="{FF2B5EF4-FFF2-40B4-BE49-F238E27FC236}">
                    <a16:creationId xmlns:a16="http://schemas.microsoft.com/office/drawing/2014/main" id="{298BC56F-2B34-4573-B9AA-8E7FD94246C3}"/>
                  </a:ext>
                </a:extLst>
              </p:cNvPr>
              <p:cNvSpPr>
                <a:spLocks noEditPoints="1"/>
              </p:cNvSpPr>
              <p:nvPr>
                <p:custDataLst>
                  <p:tags r:id="rId14"/>
                </p:custDataLst>
              </p:nvPr>
            </p:nvSpPr>
            <p:spPr bwMode="auto">
              <a:xfrm>
                <a:off x="4061905" y="4028951"/>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chemeClr val="bg2">
                  <a:lumMod val="90000"/>
                </a:schemeClr>
              </a:solidFill>
              <a:ln>
                <a:noFill/>
              </a:ln>
            </p:spPr>
            <p:txBody>
              <a:bodyPr/>
              <a:lstStyle/>
              <a:p>
                <a:pPr>
                  <a:defRPr/>
                </a:pPr>
                <a:endParaRPr lang="zh-CN" altLang="en-US" b="1">
                  <a:solidFill>
                    <a:prstClr val="black"/>
                  </a:solidFill>
                </a:endParaRPr>
              </a:p>
            </p:txBody>
          </p:sp>
        </p:grpSp>
      </p:grpSp>
      <p:grpSp>
        <p:nvGrpSpPr>
          <p:cNvPr id="534" name="组合 533">
            <a:extLst>
              <a:ext uri="{FF2B5EF4-FFF2-40B4-BE49-F238E27FC236}">
                <a16:creationId xmlns:a16="http://schemas.microsoft.com/office/drawing/2014/main" id="{0175A34B-BDC0-4B2F-9161-49DF63DE2C3E}"/>
              </a:ext>
            </a:extLst>
          </p:cNvPr>
          <p:cNvGrpSpPr/>
          <p:nvPr>
            <p:custDataLst>
              <p:tags r:id="rId4"/>
            </p:custDataLst>
          </p:nvPr>
        </p:nvGrpSpPr>
        <p:grpSpPr>
          <a:xfrm>
            <a:off x="4517645" y="2868283"/>
            <a:ext cx="5370513" cy="534987"/>
            <a:chOff x="3275856" y="2348880"/>
            <a:chExt cx="5370513" cy="534987"/>
          </a:xfrm>
        </p:grpSpPr>
        <p:grpSp>
          <p:nvGrpSpPr>
            <p:cNvPr id="535" name="组合 534">
              <a:extLst>
                <a:ext uri="{FF2B5EF4-FFF2-40B4-BE49-F238E27FC236}">
                  <a16:creationId xmlns:a16="http://schemas.microsoft.com/office/drawing/2014/main" id="{B1BD14E7-09FB-415A-8106-72A17E16AD8C}"/>
                </a:ext>
              </a:extLst>
            </p:cNvPr>
            <p:cNvGrpSpPr/>
            <p:nvPr/>
          </p:nvGrpSpPr>
          <p:grpSpPr>
            <a:xfrm>
              <a:off x="3275856" y="2348880"/>
              <a:ext cx="689474" cy="534987"/>
              <a:chOff x="3275856" y="2407756"/>
              <a:chExt cx="689474" cy="534987"/>
            </a:xfrm>
          </p:grpSpPr>
          <p:sp>
            <p:nvSpPr>
              <p:cNvPr id="541" name="矩形 540">
                <a:extLst>
                  <a:ext uri="{FF2B5EF4-FFF2-40B4-BE49-F238E27FC236}">
                    <a16:creationId xmlns:a16="http://schemas.microsoft.com/office/drawing/2014/main" id="{79B45DDA-D399-4C5D-88A9-21BE3E793D65}"/>
                  </a:ext>
                </a:extLst>
              </p:cNvPr>
              <p:cNvSpPr/>
              <p:nvPr>
                <p:custDataLst>
                  <p:tags r:id="rId9"/>
                </p:custDataLst>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42" name="文本框 78">
                <a:extLst>
                  <a:ext uri="{FF2B5EF4-FFF2-40B4-BE49-F238E27FC236}">
                    <a16:creationId xmlns:a16="http://schemas.microsoft.com/office/drawing/2014/main" id="{188CC224-E380-4AA3-97AF-10667293B89F}"/>
                  </a:ext>
                </a:extLst>
              </p:cNvPr>
              <p:cNvSpPr txBox="1">
                <a:spLocks noChangeArrowheads="1"/>
              </p:cNvSpPr>
              <p:nvPr>
                <p:custDataLst>
                  <p:tags r:id="rId10"/>
                </p:custDataLst>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02</a:t>
                </a:r>
                <a:endParaRPr lang="zh-CN" altLang="en-US" sz="2700" dirty="0">
                  <a:solidFill>
                    <a:schemeClr val="bg2">
                      <a:lumMod val="90000"/>
                    </a:schemeClr>
                  </a:solidFill>
                  <a:latin typeface="Impact" panose="020B0806030902050204" pitchFamily="34" charset="0"/>
                </a:endParaRPr>
              </a:p>
            </p:txBody>
          </p:sp>
        </p:grpSp>
        <p:grpSp>
          <p:nvGrpSpPr>
            <p:cNvPr id="536" name="组合 535">
              <a:extLst>
                <a:ext uri="{FF2B5EF4-FFF2-40B4-BE49-F238E27FC236}">
                  <a16:creationId xmlns:a16="http://schemas.microsoft.com/office/drawing/2014/main" id="{1BA57E98-FEDB-43F7-A470-C072DCA8281F}"/>
                </a:ext>
              </a:extLst>
            </p:cNvPr>
            <p:cNvGrpSpPr/>
            <p:nvPr/>
          </p:nvGrpSpPr>
          <p:grpSpPr>
            <a:xfrm>
              <a:off x="3937844" y="2348880"/>
              <a:ext cx="4708525" cy="534987"/>
              <a:chOff x="3937844" y="2407756"/>
              <a:chExt cx="4708525" cy="534987"/>
            </a:xfrm>
          </p:grpSpPr>
          <p:sp>
            <p:nvSpPr>
              <p:cNvPr id="537" name="文本框 73">
                <a:extLst>
                  <a:ext uri="{FF2B5EF4-FFF2-40B4-BE49-F238E27FC236}">
                    <a16:creationId xmlns:a16="http://schemas.microsoft.com/office/drawing/2014/main" id="{B0D290E4-AE9D-4DDE-9883-0EADCD066FFE}"/>
                  </a:ext>
                </a:extLst>
              </p:cNvPr>
              <p:cNvSpPr txBox="1">
                <a:spLocks noChangeArrowheads="1"/>
              </p:cNvSpPr>
              <p:nvPr>
                <p:custDataLst>
                  <p:tags r:id="rId5"/>
                </p:custDataLst>
              </p:nvPr>
            </p:nvSpPr>
            <p:spPr bwMode="auto">
              <a:xfrm>
                <a:off x="5326034" y="2449079"/>
                <a:ext cx="2499719"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sym typeface="+mn-ea"/>
                  </a:rPr>
                  <a:t>Method Design</a:t>
                </a:r>
                <a:endParaRPr lang="en-US" altLang="zh-CN" sz="2400" b="1" dirty="0">
                  <a:solidFill>
                    <a:schemeClr val="bg2">
                      <a:lumMod val="90000"/>
                    </a:schemeClr>
                  </a:solidFill>
                  <a:latin typeface="Times New Roman" panose="02020603050405020304" pitchFamily="18" charset="0"/>
                  <a:ea typeface="微软雅黑" panose="020B0503020204020204" charset="-122"/>
                </a:endParaRPr>
              </a:p>
            </p:txBody>
          </p:sp>
          <p:sp>
            <p:nvSpPr>
              <p:cNvPr id="538" name="矩形 537">
                <a:extLst>
                  <a:ext uri="{FF2B5EF4-FFF2-40B4-BE49-F238E27FC236}">
                    <a16:creationId xmlns:a16="http://schemas.microsoft.com/office/drawing/2014/main" id="{7098D5A6-8EA7-45F2-BAEC-EE8F975AD253}"/>
                  </a:ext>
                </a:extLst>
              </p:cNvPr>
              <p:cNvSpPr/>
              <p:nvPr>
                <p:custDataLst>
                  <p:tags r:id="rId6"/>
                </p:custDataLst>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539" name="直接连接符 538">
                <a:extLst>
                  <a:ext uri="{FF2B5EF4-FFF2-40B4-BE49-F238E27FC236}">
                    <a16:creationId xmlns:a16="http://schemas.microsoft.com/office/drawing/2014/main" id="{BBA5EAED-0674-419A-89C1-679D1D85F1EA}"/>
                  </a:ext>
                </a:extLst>
              </p:cNvPr>
              <p:cNvCxnSpPr/>
              <p:nvPr>
                <p:custDataLst>
                  <p:tags r:id="rId7"/>
                </p:custDataLst>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40" name="Freeform 30">
                <a:extLst>
                  <a:ext uri="{FF2B5EF4-FFF2-40B4-BE49-F238E27FC236}">
                    <a16:creationId xmlns:a16="http://schemas.microsoft.com/office/drawing/2014/main" id="{6E71CFC7-C54A-4EE2-931F-62EBB9B6BE18}"/>
                  </a:ext>
                </a:extLst>
              </p:cNvPr>
              <p:cNvSpPr>
                <a:spLocks noEditPoints="1"/>
              </p:cNvSpPr>
              <p:nvPr>
                <p:custDataLst>
                  <p:tags r:id="rId8"/>
                </p:custDataLst>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chemeClr val="bg2">
                  <a:lumMod val="90000"/>
                </a:schemeClr>
              </a:solidFill>
              <a:ln>
                <a:noFill/>
              </a:ln>
            </p:spPr>
            <p:txBody>
              <a:bodyPr/>
              <a:lstStyle/>
              <a:p>
                <a:pPr>
                  <a:defRPr/>
                </a:pPr>
                <a:endParaRPr lang="zh-CN" altLang="en-US" b="1" dirty="0">
                  <a:solidFill>
                    <a:prstClr val="black"/>
                  </a:solidFill>
                </a:endParaRPr>
              </a:p>
            </p:txBody>
          </p:sp>
        </p:grpSp>
      </p:grpSp>
    </p:spTree>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BD6E39-CD99-75AF-9ACE-092CDD5A9E6E}"/>
            </a:ext>
          </a:extLst>
        </p:cNvPr>
        <p:cNvGrpSpPr/>
        <p:nvPr/>
      </p:nvGrpSpPr>
      <p:grpSpPr>
        <a:xfrm>
          <a:off x="0" y="0"/>
          <a:ext cx="0" cy="0"/>
          <a:chOff x="0" y="0"/>
          <a:chExt cx="0" cy="0"/>
        </a:xfrm>
      </p:grpSpPr>
      <p:sp>
        <p:nvSpPr>
          <p:cNvPr id="19" name="矩形 18">
            <a:extLst>
              <a:ext uri="{FF2B5EF4-FFF2-40B4-BE49-F238E27FC236}">
                <a16:creationId xmlns:a16="http://schemas.microsoft.com/office/drawing/2014/main" id="{D1D8F6DB-F93F-C89C-DFED-C7B3D8D58459}"/>
              </a:ext>
            </a:extLst>
          </p:cNvPr>
          <p:cNvSpPr/>
          <p:nvPr/>
        </p:nvSpPr>
        <p:spPr>
          <a:xfrm>
            <a:off x="-1" y="1"/>
            <a:ext cx="12192001"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72" name="文本框 71">
            <a:extLst>
              <a:ext uri="{FF2B5EF4-FFF2-40B4-BE49-F238E27FC236}">
                <a16:creationId xmlns:a16="http://schemas.microsoft.com/office/drawing/2014/main" id="{ACF25DE4-6B91-2380-32AB-5614F2B689FB}"/>
              </a:ext>
            </a:extLst>
          </p:cNvPr>
          <p:cNvSpPr txBox="1"/>
          <p:nvPr/>
        </p:nvSpPr>
        <p:spPr>
          <a:xfrm>
            <a:off x="126280" y="75561"/>
            <a:ext cx="11945719"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a:t>
            </a:r>
            <a:r>
              <a:rPr lang="en-US" altLang="zh-CN" sz="2400" b="1" dirty="0">
                <a:solidFill>
                  <a:schemeClr val="accent4">
                    <a:lumMod val="40000"/>
                    <a:lumOff val="60000"/>
                  </a:schemeClr>
                </a:solidFill>
                <a:latin typeface="Times New Roman" panose="02020603050405020304" pitchFamily="18" charset="0"/>
                <a:cs typeface="Times New Roman" panose="02020603050405020304" pitchFamily="18" charset="0"/>
              </a:rPr>
              <a:t>Soft thresholding</a:t>
            </a:r>
            <a:endParaRPr lang="zh-CN" altLang="en-US" sz="2400" b="1" dirty="0">
              <a:solidFill>
                <a:schemeClr val="accent4">
                  <a:lumMod val="40000"/>
                  <a:lumOff val="60000"/>
                </a:schemeClr>
              </a:solidFill>
              <a:latin typeface="Times New Roman" panose="02020603050405020304" pitchFamily="18" charset="0"/>
              <a:cs typeface="Times New Roman" panose="02020603050405020304" pitchFamily="18" charset="0"/>
            </a:endParaRPr>
          </a:p>
        </p:txBody>
      </p:sp>
      <p:sp>
        <p:nvSpPr>
          <p:cNvPr id="54" name="灯片编号占位符 53">
            <a:extLst>
              <a:ext uri="{FF2B5EF4-FFF2-40B4-BE49-F238E27FC236}">
                <a16:creationId xmlns:a16="http://schemas.microsoft.com/office/drawing/2014/main" id="{8C3D6CD4-067B-9717-F44D-523240FDBBB7}"/>
              </a:ext>
            </a:extLst>
          </p:cNvPr>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t>40</a:t>
            </a:fld>
            <a:endParaRPr lang="zh-HK" altLang="en-US">
              <a:solidFill>
                <a:prstClr val="black">
                  <a:tint val="75000"/>
                </a:prstClr>
              </a:solidFill>
            </a:endParaRPr>
          </a:p>
        </p:txBody>
      </p:sp>
      <p:grpSp>
        <p:nvGrpSpPr>
          <p:cNvPr id="55" name="组合 54">
            <a:extLst>
              <a:ext uri="{FF2B5EF4-FFF2-40B4-BE49-F238E27FC236}">
                <a16:creationId xmlns:a16="http://schemas.microsoft.com/office/drawing/2014/main" id="{FB18D291-78B7-2A42-31FC-A69F2122F878}"/>
              </a:ext>
            </a:extLst>
          </p:cNvPr>
          <p:cNvGrpSpPr/>
          <p:nvPr/>
        </p:nvGrpSpPr>
        <p:grpSpPr>
          <a:xfrm>
            <a:off x="-1" y="6553200"/>
            <a:ext cx="12192001" cy="304800"/>
            <a:chOff x="0" y="6569404"/>
            <a:chExt cx="9144000" cy="288000"/>
          </a:xfrm>
        </p:grpSpPr>
        <p:sp>
          <p:nvSpPr>
            <p:cNvPr id="56" name="矩形 55">
              <a:extLst>
                <a:ext uri="{FF2B5EF4-FFF2-40B4-BE49-F238E27FC236}">
                  <a16:creationId xmlns:a16="http://schemas.microsoft.com/office/drawing/2014/main" id="{4083A48E-9DC5-031C-C42C-C764CB3686E6}"/>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57" name="矩形 56">
              <a:extLst>
                <a:ext uri="{FF2B5EF4-FFF2-40B4-BE49-F238E27FC236}">
                  <a16:creationId xmlns:a16="http://schemas.microsoft.com/office/drawing/2014/main" id="{1C276462-865D-C5A9-C713-A7D8532FFD30}"/>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58" name="灯片编号占位符 5">
            <a:extLst>
              <a:ext uri="{FF2B5EF4-FFF2-40B4-BE49-F238E27FC236}">
                <a16:creationId xmlns:a16="http://schemas.microsoft.com/office/drawing/2014/main" id="{C3E1EC9E-9334-6B1D-6CC9-80A9ECE08165}"/>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40</a:t>
            </a:fld>
            <a:endParaRPr lang="zh-HK" altLang="en-US" sz="1600" dirty="0">
              <a:solidFill>
                <a:schemeClr val="bg1"/>
              </a:solidFill>
            </a:endParaRPr>
          </a:p>
        </p:txBody>
      </p:sp>
      <p:sp>
        <p:nvSpPr>
          <p:cNvPr id="5" name="矩形: 圆角 4">
            <a:extLst>
              <a:ext uri="{FF2B5EF4-FFF2-40B4-BE49-F238E27FC236}">
                <a16:creationId xmlns:a16="http://schemas.microsoft.com/office/drawing/2014/main" id="{3A98F377-FE4B-C356-0A0F-10EF6844E625}"/>
              </a:ext>
            </a:extLst>
          </p:cNvPr>
          <p:cNvSpPr/>
          <p:nvPr/>
        </p:nvSpPr>
        <p:spPr>
          <a:xfrm>
            <a:off x="408000" y="795560"/>
            <a:ext cx="6840000" cy="1049439"/>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CN" dirty="0">
                <a:latin typeface="Times New Roman" panose="02020603050405020304" pitchFamily="18" charset="0"/>
                <a:cs typeface="Times New Roman" panose="02020603050405020304" pitchFamily="18" charset="0"/>
              </a:rPr>
              <a:t>Utilizes several residual blocks with soft thresholding to effectively improve the noise robustness. The threshold can adaptively change during the training process.</a:t>
            </a:r>
            <a:endParaRPr lang="zh-CN" altLang="en-US" dirty="0">
              <a:latin typeface="Times New Roman" panose="02020603050405020304" pitchFamily="18" charset="0"/>
              <a:cs typeface="Times New Roman" panose="02020603050405020304" pitchFamily="18" charset="0"/>
            </a:endParaRPr>
          </a:p>
        </p:txBody>
      </p:sp>
      <p:pic>
        <p:nvPicPr>
          <p:cNvPr id="2" name="图片 1">
            <a:extLst>
              <a:ext uri="{FF2B5EF4-FFF2-40B4-BE49-F238E27FC236}">
                <a16:creationId xmlns:a16="http://schemas.microsoft.com/office/drawing/2014/main" id="{0E1D8FC3-D572-FA91-902F-7A6E26D593C8}"/>
              </a:ext>
            </a:extLst>
          </p:cNvPr>
          <p:cNvPicPr>
            <a:picLocks noChangeAspect="1"/>
          </p:cNvPicPr>
          <p:nvPr/>
        </p:nvPicPr>
        <p:blipFill>
          <a:blip r:embed="rId3"/>
          <a:stretch>
            <a:fillRect/>
          </a:stretch>
        </p:blipFill>
        <p:spPr>
          <a:xfrm>
            <a:off x="1501137" y="1917000"/>
            <a:ext cx="4358466" cy="3240000"/>
          </a:xfrm>
          <a:prstGeom prst="rect">
            <a:avLst/>
          </a:prstGeom>
        </p:spPr>
      </p:pic>
      <p:pic>
        <p:nvPicPr>
          <p:cNvPr id="4" name="图片 3" descr="图示&#10;&#10;AI 生成的内容可能不正确。">
            <a:extLst>
              <a:ext uri="{FF2B5EF4-FFF2-40B4-BE49-F238E27FC236}">
                <a16:creationId xmlns:a16="http://schemas.microsoft.com/office/drawing/2014/main" id="{7EB6253D-BCEC-BBF4-4BF8-9144F908063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39098" y="621000"/>
            <a:ext cx="4389677" cy="2160000"/>
          </a:xfrm>
          <a:prstGeom prst="rect">
            <a:avLst/>
          </a:prstGeom>
        </p:spPr>
      </p:pic>
      <p:pic>
        <p:nvPicPr>
          <p:cNvPr id="6" name="图片 5">
            <a:extLst>
              <a:ext uri="{FF2B5EF4-FFF2-40B4-BE49-F238E27FC236}">
                <a16:creationId xmlns:a16="http://schemas.microsoft.com/office/drawing/2014/main" id="{823511BF-AAD6-EEAB-B543-57434C780AD2}"/>
              </a:ext>
            </a:extLst>
          </p:cNvPr>
          <p:cNvPicPr>
            <a:picLocks noChangeAspect="1"/>
          </p:cNvPicPr>
          <p:nvPr/>
        </p:nvPicPr>
        <p:blipFill>
          <a:blip r:embed="rId5"/>
          <a:stretch>
            <a:fillRect/>
          </a:stretch>
        </p:blipFill>
        <p:spPr>
          <a:xfrm>
            <a:off x="6030857" y="2781000"/>
            <a:ext cx="4723809" cy="1809524"/>
          </a:xfrm>
          <a:prstGeom prst="rect">
            <a:avLst/>
          </a:prstGeom>
        </p:spPr>
      </p:pic>
      <p:pic>
        <p:nvPicPr>
          <p:cNvPr id="7" name="图片 6">
            <a:extLst>
              <a:ext uri="{FF2B5EF4-FFF2-40B4-BE49-F238E27FC236}">
                <a16:creationId xmlns:a16="http://schemas.microsoft.com/office/drawing/2014/main" id="{AECF5E1B-78D3-D627-FF2C-0FABB95BA90E}"/>
              </a:ext>
            </a:extLst>
          </p:cNvPr>
          <p:cNvPicPr>
            <a:picLocks noChangeAspect="1"/>
          </p:cNvPicPr>
          <p:nvPr/>
        </p:nvPicPr>
        <p:blipFill>
          <a:blip r:embed="rId6"/>
          <a:stretch>
            <a:fillRect/>
          </a:stretch>
        </p:blipFill>
        <p:spPr>
          <a:xfrm>
            <a:off x="1416000" y="5583667"/>
            <a:ext cx="4542857" cy="895238"/>
          </a:xfrm>
          <a:prstGeom prst="rect">
            <a:avLst/>
          </a:prstGeom>
        </p:spPr>
      </p:pic>
      <p:pic>
        <p:nvPicPr>
          <p:cNvPr id="8" name="图片 7">
            <a:extLst>
              <a:ext uri="{FF2B5EF4-FFF2-40B4-BE49-F238E27FC236}">
                <a16:creationId xmlns:a16="http://schemas.microsoft.com/office/drawing/2014/main" id="{35397977-8EE6-629E-69CF-13430BC24DCC}"/>
              </a:ext>
            </a:extLst>
          </p:cNvPr>
          <p:cNvPicPr>
            <a:picLocks noChangeAspect="1"/>
          </p:cNvPicPr>
          <p:nvPr/>
        </p:nvPicPr>
        <p:blipFill>
          <a:blip r:embed="rId7"/>
          <a:stretch>
            <a:fillRect/>
          </a:stretch>
        </p:blipFill>
        <p:spPr>
          <a:xfrm>
            <a:off x="5943619" y="4581000"/>
            <a:ext cx="4695238" cy="885714"/>
          </a:xfrm>
          <a:prstGeom prst="rect">
            <a:avLst/>
          </a:prstGeom>
        </p:spPr>
      </p:pic>
      <p:pic>
        <p:nvPicPr>
          <p:cNvPr id="9" name="图片 8">
            <a:extLst>
              <a:ext uri="{FF2B5EF4-FFF2-40B4-BE49-F238E27FC236}">
                <a16:creationId xmlns:a16="http://schemas.microsoft.com/office/drawing/2014/main" id="{0DBCEC55-2EF5-1618-0DA4-A8EC2AF5EA4B}"/>
              </a:ext>
            </a:extLst>
          </p:cNvPr>
          <p:cNvPicPr>
            <a:picLocks noChangeAspect="1"/>
          </p:cNvPicPr>
          <p:nvPr/>
        </p:nvPicPr>
        <p:blipFill>
          <a:blip r:embed="rId8"/>
          <a:stretch>
            <a:fillRect/>
          </a:stretch>
        </p:blipFill>
        <p:spPr>
          <a:xfrm>
            <a:off x="5958857" y="5517000"/>
            <a:ext cx="4695238" cy="942857"/>
          </a:xfrm>
          <a:prstGeom prst="rect">
            <a:avLst/>
          </a:prstGeom>
        </p:spPr>
      </p:pic>
    </p:spTree>
    <p:extLst>
      <p:ext uri="{BB962C8B-B14F-4D97-AF65-F5344CB8AC3E}">
        <p14:creationId xmlns:p14="http://schemas.microsoft.com/office/powerpoint/2010/main" val="385720137"/>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a:extLst>
              <a:ext uri="{FF2B5EF4-FFF2-40B4-BE49-F238E27FC236}">
                <a16:creationId xmlns:a16="http://schemas.microsoft.com/office/drawing/2014/main" id="{A12DB193-F8DD-6FCA-B5E9-7121D87439AB}"/>
              </a:ext>
            </a:extLst>
          </p:cNvPr>
          <p:cNvGrpSpPr/>
          <p:nvPr/>
        </p:nvGrpSpPr>
        <p:grpSpPr>
          <a:xfrm>
            <a:off x="-1" y="6553200"/>
            <a:ext cx="12192001" cy="304800"/>
            <a:chOff x="0" y="6569404"/>
            <a:chExt cx="9144000" cy="288000"/>
          </a:xfrm>
        </p:grpSpPr>
        <p:sp>
          <p:nvSpPr>
            <p:cNvPr id="7" name="矩形 6">
              <a:extLst>
                <a:ext uri="{FF2B5EF4-FFF2-40B4-BE49-F238E27FC236}">
                  <a16:creationId xmlns:a16="http://schemas.microsoft.com/office/drawing/2014/main" id="{00980EC1-C6F8-0E50-82B5-760A984290C4}"/>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8" name="矩形 7">
              <a:extLst>
                <a:ext uri="{FF2B5EF4-FFF2-40B4-BE49-F238E27FC236}">
                  <a16:creationId xmlns:a16="http://schemas.microsoft.com/office/drawing/2014/main" id="{8D956A88-734D-3030-DA71-6B1F2DAC6F50}"/>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9" name="灯片编号占位符 5">
            <a:extLst>
              <a:ext uri="{FF2B5EF4-FFF2-40B4-BE49-F238E27FC236}">
                <a16:creationId xmlns:a16="http://schemas.microsoft.com/office/drawing/2014/main" id="{D5816DBB-D797-AED8-3BE7-1DAEC92B0450}"/>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41</a:t>
            </a:fld>
            <a:endParaRPr lang="zh-HK" altLang="en-US" sz="1600" dirty="0">
              <a:solidFill>
                <a:schemeClr val="bg1"/>
              </a:solidFill>
            </a:endParaRPr>
          </a:p>
        </p:txBody>
      </p:sp>
      <p:pic>
        <p:nvPicPr>
          <p:cNvPr id="21" name="图片 20">
            <a:extLst>
              <a:ext uri="{FF2B5EF4-FFF2-40B4-BE49-F238E27FC236}">
                <a16:creationId xmlns:a16="http://schemas.microsoft.com/office/drawing/2014/main" id="{64B072C6-BD53-F038-B3AE-39D5EE3AD758}"/>
              </a:ext>
            </a:extLst>
          </p:cNvPr>
          <p:cNvPicPr>
            <a:picLocks noChangeAspect="1"/>
          </p:cNvPicPr>
          <p:nvPr/>
        </p:nvPicPr>
        <p:blipFill>
          <a:blip r:embed="rId31" cstate="print">
            <a:clrChange>
              <a:clrFrom>
                <a:srgbClr val="FFFFFF"/>
              </a:clrFrom>
              <a:clrTo>
                <a:srgbClr val="FFFFFF">
                  <a:alpha val="0"/>
                </a:srgbClr>
              </a:clrTo>
            </a:clrChange>
            <a:extLst>
              <a:ext uri="{BEBA8EAE-BF5A-486C-A8C5-ECC9F3942E4B}">
                <a14:imgProps xmlns:a14="http://schemas.microsoft.com/office/drawing/2010/main">
                  <a14:imgLayer r:embed="rId32">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grpSp>
        <p:nvGrpSpPr>
          <p:cNvPr id="55" name="组合 18">
            <a:extLst>
              <a:ext uri="{FF2B5EF4-FFF2-40B4-BE49-F238E27FC236}">
                <a16:creationId xmlns:a16="http://schemas.microsoft.com/office/drawing/2014/main" id="{E32F0986-EAFC-42AC-BAF2-0E44F28EF569}"/>
              </a:ext>
            </a:extLst>
          </p:cNvPr>
          <p:cNvGrpSpPr/>
          <p:nvPr/>
        </p:nvGrpSpPr>
        <p:grpSpPr bwMode="auto">
          <a:xfrm>
            <a:off x="2409457" y="2650330"/>
            <a:ext cx="1505450" cy="1479472"/>
            <a:chOff x="1709739" y="2636838"/>
            <a:chExt cx="1590160" cy="1584325"/>
          </a:xfrm>
          <a:solidFill>
            <a:srgbClr val="044875"/>
          </a:solidFill>
        </p:grpSpPr>
        <p:sp>
          <p:nvSpPr>
            <p:cNvPr id="56" name="Freeform 6">
              <a:extLst>
                <a:ext uri="{FF2B5EF4-FFF2-40B4-BE49-F238E27FC236}">
                  <a16:creationId xmlns:a16="http://schemas.microsoft.com/office/drawing/2014/main" id="{6BC668FF-4F10-4586-ADC4-36BED2D9F29B}"/>
                </a:ext>
              </a:extLst>
            </p:cNvPr>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59" name="Freeform 7">
              <a:extLst>
                <a:ext uri="{FF2B5EF4-FFF2-40B4-BE49-F238E27FC236}">
                  <a16:creationId xmlns:a16="http://schemas.microsoft.com/office/drawing/2014/main" id="{FD6CF2D6-7E21-41AC-A49D-1EACB43374B2}"/>
                </a:ext>
              </a:extLst>
            </p:cNvPr>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0" name="Freeform 8">
              <a:extLst>
                <a:ext uri="{FF2B5EF4-FFF2-40B4-BE49-F238E27FC236}">
                  <a16:creationId xmlns:a16="http://schemas.microsoft.com/office/drawing/2014/main" id="{5649D085-732C-4910-92D1-EC6327B63455}"/>
                </a:ext>
              </a:extLst>
            </p:cNvPr>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3" name="Freeform 9">
              <a:extLst>
                <a:ext uri="{FF2B5EF4-FFF2-40B4-BE49-F238E27FC236}">
                  <a16:creationId xmlns:a16="http://schemas.microsoft.com/office/drawing/2014/main" id="{3B614722-3B3E-439B-8B0F-812039E7B78D}"/>
                </a:ext>
              </a:extLst>
            </p:cNvPr>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6" name="Freeform 10">
              <a:extLst>
                <a:ext uri="{FF2B5EF4-FFF2-40B4-BE49-F238E27FC236}">
                  <a16:creationId xmlns:a16="http://schemas.microsoft.com/office/drawing/2014/main" id="{598065AD-DB07-44F3-B049-C24DFCB73558}"/>
                </a:ext>
              </a:extLst>
            </p:cNvPr>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7" name="Freeform 11">
              <a:extLst>
                <a:ext uri="{FF2B5EF4-FFF2-40B4-BE49-F238E27FC236}">
                  <a16:creationId xmlns:a16="http://schemas.microsoft.com/office/drawing/2014/main" id="{37FCEFB3-9BFF-470A-83A2-F782D70A1905}"/>
                </a:ext>
              </a:extLst>
            </p:cNvPr>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8" name="Freeform 12">
              <a:extLst>
                <a:ext uri="{FF2B5EF4-FFF2-40B4-BE49-F238E27FC236}">
                  <a16:creationId xmlns:a16="http://schemas.microsoft.com/office/drawing/2014/main" id="{D85DB7BE-3FBE-4B92-BC67-1D6589E5B53E}"/>
                </a:ext>
              </a:extLst>
            </p:cNvPr>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9" name="Freeform 13">
              <a:extLst>
                <a:ext uri="{FF2B5EF4-FFF2-40B4-BE49-F238E27FC236}">
                  <a16:creationId xmlns:a16="http://schemas.microsoft.com/office/drawing/2014/main" id="{F304822D-4C18-4D70-85FF-0E738FA7C775}"/>
                </a:ext>
              </a:extLst>
            </p:cNvPr>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0" name="Freeform 14">
              <a:extLst>
                <a:ext uri="{FF2B5EF4-FFF2-40B4-BE49-F238E27FC236}">
                  <a16:creationId xmlns:a16="http://schemas.microsoft.com/office/drawing/2014/main" id="{F00A4AFA-242A-4BD3-8FEB-47D699EE62B0}"/>
                </a:ext>
              </a:extLst>
            </p:cNvPr>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grpSp>
      <p:sp>
        <p:nvSpPr>
          <p:cNvPr id="71" name="文本框 70">
            <a:extLst>
              <a:ext uri="{FF2B5EF4-FFF2-40B4-BE49-F238E27FC236}">
                <a16:creationId xmlns:a16="http://schemas.microsoft.com/office/drawing/2014/main" id="{52902BA6-C3BA-4B40-948A-83EBCD156303}"/>
              </a:ext>
            </a:extLst>
          </p:cNvPr>
          <p:cNvSpPr txBox="1"/>
          <p:nvPr/>
        </p:nvSpPr>
        <p:spPr bwMode="auto">
          <a:xfrm>
            <a:off x="2135561" y="4129802"/>
            <a:ext cx="2054225" cy="523334"/>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Contents</a:t>
            </a:r>
            <a:endParaRPr lang="zh-HK" altLang="en-US"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grpSp>
        <p:nvGrpSpPr>
          <p:cNvPr id="72" name="组合 71">
            <a:extLst>
              <a:ext uri="{FF2B5EF4-FFF2-40B4-BE49-F238E27FC236}">
                <a16:creationId xmlns:a16="http://schemas.microsoft.com/office/drawing/2014/main" id="{68AEDE16-70EB-4628-BBE4-60E215EFAD6B}"/>
              </a:ext>
            </a:extLst>
          </p:cNvPr>
          <p:cNvGrpSpPr/>
          <p:nvPr>
            <p:custDataLst>
              <p:tags r:id="rId1"/>
            </p:custDataLst>
          </p:nvPr>
        </p:nvGrpSpPr>
        <p:grpSpPr>
          <a:xfrm>
            <a:off x="4523741" y="2047924"/>
            <a:ext cx="5370513" cy="534987"/>
            <a:chOff x="3281952" y="1484784"/>
            <a:chExt cx="5370513" cy="534987"/>
          </a:xfrm>
        </p:grpSpPr>
        <p:grpSp>
          <p:nvGrpSpPr>
            <p:cNvPr id="73" name="组合 72">
              <a:extLst>
                <a:ext uri="{FF2B5EF4-FFF2-40B4-BE49-F238E27FC236}">
                  <a16:creationId xmlns:a16="http://schemas.microsoft.com/office/drawing/2014/main" id="{01B9E524-2C2B-48D1-A176-38D4DA3E9C9E}"/>
                </a:ext>
              </a:extLst>
            </p:cNvPr>
            <p:cNvGrpSpPr/>
            <p:nvPr/>
          </p:nvGrpSpPr>
          <p:grpSpPr>
            <a:xfrm>
              <a:off x="3943940" y="1484784"/>
              <a:ext cx="4708525" cy="534987"/>
              <a:chOff x="3943940" y="1626760"/>
              <a:chExt cx="4708525" cy="534987"/>
            </a:xfrm>
          </p:grpSpPr>
          <p:sp>
            <p:nvSpPr>
              <p:cNvPr id="77" name="Freeform 74">
                <a:extLst>
                  <a:ext uri="{FF2B5EF4-FFF2-40B4-BE49-F238E27FC236}">
                    <a16:creationId xmlns:a16="http://schemas.microsoft.com/office/drawing/2014/main" id="{F172DBB6-F293-4E47-BBD5-E9800BD4C7F5}"/>
                  </a:ext>
                </a:extLst>
              </p:cNvPr>
              <p:cNvSpPr>
                <a:spLocks noEditPoints="1"/>
              </p:cNvSpPr>
              <p:nvPr>
                <p:custDataLst>
                  <p:tags r:id="rId25"/>
                </p:custDataLst>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chemeClr val="bg2">
                  <a:lumMod val="90000"/>
                </a:schemeClr>
              </a:solidFill>
              <a:ln>
                <a:noFill/>
              </a:ln>
            </p:spPr>
            <p:txBody>
              <a:bodyPr/>
              <a:lstStyle/>
              <a:p>
                <a:pPr>
                  <a:defRPr/>
                </a:pPr>
                <a:endParaRPr lang="zh-CN" altLang="en-US" b="1">
                  <a:solidFill>
                    <a:prstClr val="black"/>
                  </a:solidFill>
                </a:endParaRPr>
              </a:p>
            </p:txBody>
          </p:sp>
          <p:sp>
            <p:nvSpPr>
              <p:cNvPr id="78" name="文本框 20">
                <a:extLst>
                  <a:ext uri="{FF2B5EF4-FFF2-40B4-BE49-F238E27FC236}">
                    <a16:creationId xmlns:a16="http://schemas.microsoft.com/office/drawing/2014/main" id="{52690CAE-BD52-4ACC-AC77-8610A13EA445}"/>
                  </a:ext>
                </a:extLst>
              </p:cNvPr>
              <p:cNvSpPr txBox="1">
                <a:spLocks noChangeArrowheads="1"/>
              </p:cNvSpPr>
              <p:nvPr>
                <p:custDataLst>
                  <p:tags r:id="rId26"/>
                </p:custDataLst>
              </p:nvPr>
            </p:nvSpPr>
            <p:spPr bwMode="auto">
              <a:xfrm>
                <a:off x="4599577" y="1648846"/>
                <a:ext cx="3989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Problem Description</a:t>
                </a:r>
                <a:endParaRPr lang="zh-CN" altLang="en-US" sz="2400" b="1" dirty="0">
                  <a:solidFill>
                    <a:schemeClr val="bg2">
                      <a:lumMod val="90000"/>
                    </a:schemeClr>
                  </a:solidFill>
                  <a:latin typeface="Times New Roman" panose="02020603050405020304" pitchFamily="18" charset="0"/>
                  <a:ea typeface="微软雅黑" panose="020B0503020204020204" charset="-122"/>
                </a:endParaRPr>
              </a:p>
            </p:txBody>
          </p:sp>
          <p:sp>
            <p:nvSpPr>
              <p:cNvPr id="79" name="矩形 78">
                <a:extLst>
                  <a:ext uri="{FF2B5EF4-FFF2-40B4-BE49-F238E27FC236}">
                    <a16:creationId xmlns:a16="http://schemas.microsoft.com/office/drawing/2014/main" id="{4A5EB640-CFBB-4A2E-BE7D-047779D5100E}"/>
                  </a:ext>
                </a:extLst>
              </p:cNvPr>
              <p:cNvSpPr/>
              <p:nvPr>
                <p:custDataLst>
                  <p:tags r:id="rId27"/>
                </p:custDataLst>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80" name="直接连接符 79">
                <a:extLst>
                  <a:ext uri="{FF2B5EF4-FFF2-40B4-BE49-F238E27FC236}">
                    <a16:creationId xmlns:a16="http://schemas.microsoft.com/office/drawing/2014/main" id="{7B9537FB-B653-464D-AB58-0410D8E93B39}"/>
                  </a:ext>
                </a:extLst>
              </p:cNvPr>
              <p:cNvCxnSpPr/>
              <p:nvPr>
                <p:custDataLst>
                  <p:tags r:id="rId28"/>
                </p:custDataLst>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74" name="组合 73">
              <a:extLst>
                <a:ext uri="{FF2B5EF4-FFF2-40B4-BE49-F238E27FC236}">
                  <a16:creationId xmlns:a16="http://schemas.microsoft.com/office/drawing/2014/main" id="{6D08EDEB-5994-4A0C-91AF-BD15CFEEF026}"/>
                </a:ext>
              </a:extLst>
            </p:cNvPr>
            <p:cNvGrpSpPr/>
            <p:nvPr/>
          </p:nvGrpSpPr>
          <p:grpSpPr>
            <a:xfrm>
              <a:off x="3281952" y="1484784"/>
              <a:ext cx="689642" cy="534987"/>
              <a:chOff x="3281952" y="1626760"/>
              <a:chExt cx="689642" cy="534987"/>
            </a:xfrm>
          </p:grpSpPr>
          <p:sp>
            <p:nvSpPr>
              <p:cNvPr id="75" name="矩形 74">
                <a:extLst>
                  <a:ext uri="{FF2B5EF4-FFF2-40B4-BE49-F238E27FC236}">
                    <a16:creationId xmlns:a16="http://schemas.microsoft.com/office/drawing/2014/main" id="{0F00C43A-D7C4-44D9-A7B4-C822845B6F74}"/>
                  </a:ext>
                </a:extLst>
              </p:cNvPr>
              <p:cNvSpPr/>
              <p:nvPr>
                <p:custDataLst>
                  <p:tags r:id="rId23"/>
                </p:custDataLst>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76" name="文本框 18">
                <a:extLst>
                  <a:ext uri="{FF2B5EF4-FFF2-40B4-BE49-F238E27FC236}">
                    <a16:creationId xmlns:a16="http://schemas.microsoft.com/office/drawing/2014/main" id="{7E1B7378-43CE-4807-853D-F03E4DF42EBC}"/>
                  </a:ext>
                </a:extLst>
              </p:cNvPr>
              <p:cNvSpPr txBox="1">
                <a:spLocks noChangeArrowheads="1"/>
              </p:cNvSpPr>
              <p:nvPr>
                <p:custDataLst>
                  <p:tags r:id="rId24"/>
                </p:custDataLst>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01</a:t>
                </a:r>
                <a:endParaRPr lang="zh-CN" altLang="en-US" sz="2700" dirty="0">
                  <a:solidFill>
                    <a:schemeClr val="bg2">
                      <a:lumMod val="90000"/>
                    </a:schemeClr>
                  </a:solidFill>
                  <a:latin typeface="Impact" panose="020B0806030902050204" pitchFamily="34" charset="0"/>
                </a:endParaRPr>
              </a:p>
            </p:txBody>
          </p:sp>
        </p:grpSp>
      </p:grpSp>
      <p:grpSp>
        <p:nvGrpSpPr>
          <p:cNvPr id="81" name="组合 80">
            <a:extLst>
              <a:ext uri="{FF2B5EF4-FFF2-40B4-BE49-F238E27FC236}">
                <a16:creationId xmlns:a16="http://schemas.microsoft.com/office/drawing/2014/main" id="{15421B80-2078-4A16-8A20-8A66F551F862}"/>
              </a:ext>
            </a:extLst>
          </p:cNvPr>
          <p:cNvGrpSpPr/>
          <p:nvPr>
            <p:custDataLst>
              <p:tags r:id="rId2"/>
            </p:custDataLst>
          </p:nvPr>
        </p:nvGrpSpPr>
        <p:grpSpPr>
          <a:xfrm>
            <a:off x="4503593" y="3688642"/>
            <a:ext cx="5372100" cy="534987"/>
            <a:chOff x="3261805" y="3188752"/>
            <a:chExt cx="5372100" cy="534987"/>
          </a:xfrm>
        </p:grpSpPr>
        <p:grpSp>
          <p:nvGrpSpPr>
            <p:cNvPr id="82" name="组合 81">
              <a:extLst>
                <a:ext uri="{FF2B5EF4-FFF2-40B4-BE49-F238E27FC236}">
                  <a16:creationId xmlns:a16="http://schemas.microsoft.com/office/drawing/2014/main" id="{14C26344-E1B8-4938-B9B7-348B29FC2C6D}"/>
                </a:ext>
              </a:extLst>
            </p:cNvPr>
            <p:cNvGrpSpPr/>
            <p:nvPr/>
          </p:nvGrpSpPr>
          <p:grpSpPr>
            <a:xfrm>
              <a:off x="3261805" y="3188752"/>
              <a:ext cx="689593" cy="534987"/>
              <a:chOff x="3261805" y="3188752"/>
              <a:chExt cx="689593" cy="534987"/>
            </a:xfrm>
          </p:grpSpPr>
          <p:sp>
            <p:nvSpPr>
              <p:cNvPr id="91" name="矩形 90">
                <a:extLst>
                  <a:ext uri="{FF2B5EF4-FFF2-40B4-BE49-F238E27FC236}">
                    <a16:creationId xmlns:a16="http://schemas.microsoft.com/office/drawing/2014/main" id="{0E0D74A3-90BD-4C6A-BF14-805B8661BC77}"/>
                  </a:ext>
                </a:extLst>
              </p:cNvPr>
              <p:cNvSpPr/>
              <p:nvPr>
                <p:custDataLst>
                  <p:tags r:id="rId21"/>
                </p:custDataLst>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5" name="文本框 86">
                <a:extLst>
                  <a:ext uri="{FF2B5EF4-FFF2-40B4-BE49-F238E27FC236}">
                    <a16:creationId xmlns:a16="http://schemas.microsoft.com/office/drawing/2014/main" id="{4B242D75-C539-490D-B91C-2BB3C09F57FB}"/>
                  </a:ext>
                </a:extLst>
              </p:cNvPr>
              <p:cNvSpPr txBox="1">
                <a:spLocks noChangeArrowheads="1"/>
              </p:cNvSpPr>
              <p:nvPr>
                <p:custDataLst>
                  <p:tags r:id="rId22"/>
                </p:custDataLst>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03</a:t>
                </a:r>
                <a:endParaRPr lang="zh-CN" altLang="en-US" sz="2700" dirty="0">
                  <a:solidFill>
                    <a:srgbClr val="044875"/>
                  </a:solidFill>
                  <a:latin typeface="Impact" panose="020B0806030902050204" pitchFamily="34" charset="0"/>
                </a:endParaRPr>
              </a:p>
            </p:txBody>
          </p:sp>
        </p:grpSp>
        <p:grpSp>
          <p:nvGrpSpPr>
            <p:cNvPr id="83" name="组合 82">
              <a:extLst>
                <a:ext uri="{FF2B5EF4-FFF2-40B4-BE49-F238E27FC236}">
                  <a16:creationId xmlns:a16="http://schemas.microsoft.com/office/drawing/2014/main" id="{C0CD5E4A-EC86-4A42-A22A-5C3263F309F2}"/>
                </a:ext>
              </a:extLst>
            </p:cNvPr>
            <p:cNvGrpSpPr/>
            <p:nvPr/>
          </p:nvGrpSpPr>
          <p:grpSpPr>
            <a:xfrm>
              <a:off x="3923792" y="3188752"/>
              <a:ext cx="4710113" cy="534987"/>
              <a:chOff x="3923792" y="3188752"/>
              <a:chExt cx="4710113" cy="534987"/>
            </a:xfrm>
          </p:grpSpPr>
          <p:sp>
            <p:nvSpPr>
              <p:cNvPr id="84" name="文本框 81">
                <a:extLst>
                  <a:ext uri="{FF2B5EF4-FFF2-40B4-BE49-F238E27FC236}">
                    <a16:creationId xmlns:a16="http://schemas.microsoft.com/office/drawing/2014/main" id="{F808113E-2EAF-48C5-BB2D-69D2AED47DD3}"/>
                  </a:ext>
                </a:extLst>
              </p:cNvPr>
              <p:cNvSpPr txBox="1">
                <a:spLocks noChangeArrowheads="1"/>
              </p:cNvSpPr>
              <p:nvPr>
                <p:custDataLst>
                  <p:tags r:id="rId17"/>
                </p:custDataLst>
              </p:nvPr>
            </p:nvSpPr>
            <p:spPr bwMode="auto">
              <a:xfrm>
                <a:off x="4876292" y="3235107"/>
                <a:ext cx="339852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sym typeface="+mn-ea"/>
                  </a:rPr>
                  <a:t>Experiment Results</a:t>
                </a:r>
                <a:endParaRPr lang="en-US" altLang="zh-CN" sz="2400" b="1" dirty="0">
                  <a:solidFill>
                    <a:srgbClr val="044875"/>
                  </a:solidFill>
                  <a:latin typeface="Times New Roman" panose="02020603050405020304" pitchFamily="18" charset="0"/>
                  <a:ea typeface="微软雅黑" panose="020B0503020204020204" charset="-122"/>
                </a:endParaRPr>
              </a:p>
            </p:txBody>
          </p:sp>
          <p:sp>
            <p:nvSpPr>
              <p:cNvPr id="85" name="矩形 84">
                <a:extLst>
                  <a:ext uri="{FF2B5EF4-FFF2-40B4-BE49-F238E27FC236}">
                    <a16:creationId xmlns:a16="http://schemas.microsoft.com/office/drawing/2014/main" id="{E06B6AC1-F989-49FD-8B61-E5F716FBB948}"/>
                  </a:ext>
                </a:extLst>
              </p:cNvPr>
              <p:cNvSpPr/>
              <p:nvPr>
                <p:custDataLst>
                  <p:tags r:id="rId18"/>
                </p:custDataLst>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87" name="直接连接符 86">
                <a:extLst>
                  <a:ext uri="{FF2B5EF4-FFF2-40B4-BE49-F238E27FC236}">
                    <a16:creationId xmlns:a16="http://schemas.microsoft.com/office/drawing/2014/main" id="{B695C450-73F0-43D2-A3DE-88257C1E6FBC}"/>
                  </a:ext>
                </a:extLst>
              </p:cNvPr>
              <p:cNvCxnSpPr/>
              <p:nvPr>
                <p:custDataLst>
                  <p:tags r:id="rId19"/>
                </p:custDataLst>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88" name="Freeform 71">
                <a:extLst>
                  <a:ext uri="{FF2B5EF4-FFF2-40B4-BE49-F238E27FC236}">
                    <a16:creationId xmlns:a16="http://schemas.microsoft.com/office/drawing/2014/main" id="{BD527E85-1200-4867-AA8D-829DEB908AF4}"/>
                  </a:ext>
                </a:extLst>
              </p:cNvPr>
              <p:cNvSpPr>
                <a:spLocks noEditPoints="1"/>
              </p:cNvSpPr>
              <p:nvPr>
                <p:custDataLst>
                  <p:tags r:id="rId20"/>
                </p:custDataLst>
              </p:nvPr>
            </p:nvSpPr>
            <p:spPr bwMode="auto">
              <a:xfrm>
                <a:off x="4038092" y="3253839"/>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rgbClr val="044875"/>
              </a:solidFill>
              <a:ln>
                <a:noFill/>
              </a:ln>
            </p:spPr>
            <p:txBody>
              <a:bodyPr/>
              <a:lstStyle/>
              <a:p>
                <a:pPr>
                  <a:defRPr/>
                </a:pPr>
                <a:endParaRPr lang="zh-CN" altLang="en-US" b="1">
                  <a:solidFill>
                    <a:srgbClr val="044875"/>
                  </a:solidFill>
                </a:endParaRPr>
              </a:p>
            </p:txBody>
          </p:sp>
        </p:grpSp>
      </p:grpSp>
      <p:grpSp>
        <p:nvGrpSpPr>
          <p:cNvPr id="99" name="组合 98">
            <a:extLst>
              <a:ext uri="{FF2B5EF4-FFF2-40B4-BE49-F238E27FC236}">
                <a16:creationId xmlns:a16="http://schemas.microsoft.com/office/drawing/2014/main" id="{A63A5674-B78C-45AE-A8D6-E7B7B6D5CF20}"/>
              </a:ext>
            </a:extLst>
          </p:cNvPr>
          <p:cNvGrpSpPr/>
          <p:nvPr>
            <p:custDataLst>
              <p:tags r:id="rId3"/>
            </p:custDataLst>
          </p:nvPr>
        </p:nvGrpSpPr>
        <p:grpSpPr>
          <a:xfrm>
            <a:off x="4503593" y="4509001"/>
            <a:ext cx="5372100" cy="534987"/>
            <a:chOff x="3261805" y="4046141"/>
            <a:chExt cx="5372100" cy="534987"/>
          </a:xfrm>
        </p:grpSpPr>
        <p:grpSp>
          <p:nvGrpSpPr>
            <p:cNvPr id="100" name="组合 99">
              <a:extLst>
                <a:ext uri="{FF2B5EF4-FFF2-40B4-BE49-F238E27FC236}">
                  <a16:creationId xmlns:a16="http://schemas.microsoft.com/office/drawing/2014/main" id="{EDE6C491-C2D7-41A3-9525-AACBB0298712}"/>
                </a:ext>
              </a:extLst>
            </p:cNvPr>
            <p:cNvGrpSpPr/>
            <p:nvPr/>
          </p:nvGrpSpPr>
          <p:grpSpPr>
            <a:xfrm>
              <a:off x="3261805" y="4046141"/>
              <a:ext cx="689447" cy="534987"/>
              <a:chOff x="3261805" y="3969748"/>
              <a:chExt cx="689447" cy="534987"/>
            </a:xfrm>
          </p:grpSpPr>
          <p:sp>
            <p:nvSpPr>
              <p:cNvPr id="106" name="矩形 105">
                <a:extLst>
                  <a:ext uri="{FF2B5EF4-FFF2-40B4-BE49-F238E27FC236}">
                    <a16:creationId xmlns:a16="http://schemas.microsoft.com/office/drawing/2014/main" id="{0F51E61D-28AF-41B7-855B-9FAD43BCFC3D}"/>
                  </a:ext>
                </a:extLst>
              </p:cNvPr>
              <p:cNvSpPr/>
              <p:nvPr>
                <p:custDataLst>
                  <p:tags r:id="rId15"/>
                </p:custDataLst>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07" name="文本框 131">
                <a:extLst>
                  <a:ext uri="{FF2B5EF4-FFF2-40B4-BE49-F238E27FC236}">
                    <a16:creationId xmlns:a16="http://schemas.microsoft.com/office/drawing/2014/main" id="{B048DE40-4DBF-4716-BD03-A282282B8999}"/>
                  </a:ext>
                </a:extLst>
              </p:cNvPr>
              <p:cNvSpPr txBox="1">
                <a:spLocks noChangeArrowheads="1"/>
              </p:cNvSpPr>
              <p:nvPr>
                <p:custDataLst>
                  <p:tags r:id="rId16"/>
                </p:custDataLst>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04</a:t>
                </a:r>
                <a:endParaRPr lang="zh-CN" altLang="en-US" sz="2700" dirty="0">
                  <a:solidFill>
                    <a:schemeClr val="bg2">
                      <a:lumMod val="90000"/>
                    </a:schemeClr>
                  </a:solidFill>
                  <a:latin typeface="Impact" panose="020B0806030902050204" pitchFamily="34" charset="0"/>
                </a:endParaRPr>
              </a:p>
            </p:txBody>
          </p:sp>
        </p:grpSp>
        <p:grpSp>
          <p:nvGrpSpPr>
            <p:cNvPr id="101" name="组合 100">
              <a:extLst>
                <a:ext uri="{FF2B5EF4-FFF2-40B4-BE49-F238E27FC236}">
                  <a16:creationId xmlns:a16="http://schemas.microsoft.com/office/drawing/2014/main" id="{F19223D8-0841-477F-89CE-054EDA35463B}"/>
                </a:ext>
              </a:extLst>
            </p:cNvPr>
            <p:cNvGrpSpPr/>
            <p:nvPr/>
          </p:nvGrpSpPr>
          <p:grpSpPr>
            <a:xfrm>
              <a:off x="3923792" y="4046141"/>
              <a:ext cx="4710113" cy="534987"/>
              <a:chOff x="3923792" y="3969748"/>
              <a:chExt cx="4710113" cy="534987"/>
            </a:xfrm>
          </p:grpSpPr>
          <p:sp>
            <p:nvSpPr>
              <p:cNvPr id="102" name="文本框 126">
                <a:extLst>
                  <a:ext uri="{FF2B5EF4-FFF2-40B4-BE49-F238E27FC236}">
                    <a16:creationId xmlns:a16="http://schemas.microsoft.com/office/drawing/2014/main" id="{26B380BB-72C1-4CE0-9903-CBDE07089714}"/>
                  </a:ext>
                </a:extLst>
              </p:cNvPr>
              <p:cNvSpPr txBox="1">
                <a:spLocks noChangeArrowheads="1"/>
              </p:cNvSpPr>
              <p:nvPr>
                <p:custDataLst>
                  <p:tags r:id="rId11"/>
                </p:custDataLst>
              </p:nvPr>
            </p:nvSpPr>
            <p:spPr bwMode="auto">
              <a:xfrm>
                <a:off x="4571492" y="4002700"/>
                <a:ext cx="40417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Conclusion</a:t>
                </a:r>
              </a:p>
            </p:txBody>
          </p:sp>
          <p:sp>
            <p:nvSpPr>
              <p:cNvPr id="103" name="矩形 102">
                <a:extLst>
                  <a:ext uri="{FF2B5EF4-FFF2-40B4-BE49-F238E27FC236}">
                    <a16:creationId xmlns:a16="http://schemas.microsoft.com/office/drawing/2014/main" id="{A38D2A4B-1834-4430-A642-D4140C17E14E}"/>
                  </a:ext>
                </a:extLst>
              </p:cNvPr>
              <p:cNvSpPr/>
              <p:nvPr>
                <p:custDataLst>
                  <p:tags r:id="rId12"/>
                </p:custDataLst>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104" name="直接连接符 103">
                <a:extLst>
                  <a:ext uri="{FF2B5EF4-FFF2-40B4-BE49-F238E27FC236}">
                    <a16:creationId xmlns:a16="http://schemas.microsoft.com/office/drawing/2014/main" id="{81099C73-A91C-4B1D-9806-029495F65FE1}"/>
                  </a:ext>
                </a:extLst>
              </p:cNvPr>
              <p:cNvCxnSpPr/>
              <p:nvPr>
                <p:custDataLst>
                  <p:tags r:id="rId13"/>
                </p:custDataLst>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05" name="Freeform 306">
                <a:extLst>
                  <a:ext uri="{FF2B5EF4-FFF2-40B4-BE49-F238E27FC236}">
                    <a16:creationId xmlns:a16="http://schemas.microsoft.com/office/drawing/2014/main" id="{49024CD1-4517-4925-8BAE-3C4AE3F25764}"/>
                  </a:ext>
                </a:extLst>
              </p:cNvPr>
              <p:cNvSpPr>
                <a:spLocks noEditPoints="1"/>
              </p:cNvSpPr>
              <p:nvPr>
                <p:custDataLst>
                  <p:tags r:id="rId14"/>
                </p:custDataLst>
              </p:nvPr>
            </p:nvSpPr>
            <p:spPr bwMode="auto">
              <a:xfrm>
                <a:off x="4061905" y="4028951"/>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chemeClr val="bg2">
                  <a:lumMod val="90000"/>
                </a:schemeClr>
              </a:solidFill>
              <a:ln>
                <a:noFill/>
              </a:ln>
            </p:spPr>
            <p:txBody>
              <a:bodyPr/>
              <a:lstStyle/>
              <a:p>
                <a:pPr>
                  <a:defRPr/>
                </a:pPr>
                <a:endParaRPr lang="zh-CN" altLang="en-US" b="1">
                  <a:solidFill>
                    <a:prstClr val="black"/>
                  </a:solidFill>
                </a:endParaRPr>
              </a:p>
            </p:txBody>
          </p:sp>
        </p:grpSp>
      </p:grpSp>
      <p:grpSp>
        <p:nvGrpSpPr>
          <p:cNvPr id="108" name="组合 107">
            <a:extLst>
              <a:ext uri="{FF2B5EF4-FFF2-40B4-BE49-F238E27FC236}">
                <a16:creationId xmlns:a16="http://schemas.microsoft.com/office/drawing/2014/main" id="{F9E3C90D-DB3C-470A-8E04-8A571753BE0D}"/>
              </a:ext>
            </a:extLst>
          </p:cNvPr>
          <p:cNvGrpSpPr/>
          <p:nvPr>
            <p:custDataLst>
              <p:tags r:id="rId4"/>
            </p:custDataLst>
          </p:nvPr>
        </p:nvGrpSpPr>
        <p:grpSpPr>
          <a:xfrm>
            <a:off x="4517645" y="2868283"/>
            <a:ext cx="5370513" cy="534987"/>
            <a:chOff x="3275856" y="2348880"/>
            <a:chExt cx="5370513" cy="534987"/>
          </a:xfrm>
        </p:grpSpPr>
        <p:grpSp>
          <p:nvGrpSpPr>
            <p:cNvPr id="109" name="组合 108">
              <a:extLst>
                <a:ext uri="{FF2B5EF4-FFF2-40B4-BE49-F238E27FC236}">
                  <a16:creationId xmlns:a16="http://schemas.microsoft.com/office/drawing/2014/main" id="{37D2DD6E-6602-41A9-B3DB-DCCAA4E5DFD8}"/>
                </a:ext>
              </a:extLst>
            </p:cNvPr>
            <p:cNvGrpSpPr/>
            <p:nvPr/>
          </p:nvGrpSpPr>
          <p:grpSpPr>
            <a:xfrm>
              <a:off x="3275856" y="2348880"/>
              <a:ext cx="689474" cy="534987"/>
              <a:chOff x="3275856" y="2407756"/>
              <a:chExt cx="689474" cy="534987"/>
            </a:xfrm>
          </p:grpSpPr>
          <p:sp>
            <p:nvSpPr>
              <p:cNvPr id="115" name="矩形 114">
                <a:extLst>
                  <a:ext uri="{FF2B5EF4-FFF2-40B4-BE49-F238E27FC236}">
                    <a16:creationId xmlns:a16="http://schemas.microsoft.com/office/drawing/2014/main" id="{86728190-32D9-4D1A-A7FF-0FC39D0989C2}"/>
                  </a:ext>
                </a:extLst>
              </p:cNvPr>
              <p:cNvSpPr/>
              <p:nvPr>
                <p:custDataLst>
                  <p:tags r:id="rId9"/>
                </p:custDataLst>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16" name="文本框 78">
                <a:extLst>
                  <a:ext uri="{FF2B5EF4-FFF2-40B4-BE49-F238E27FC236}">
                    <a16:creationId xmlns:a16="http://schemas.microsoft.com/office/drawing/2014/main" id="{20C8D3CF-C265-4C8B-82E5-F65D35A29C70}"/>
                  </a:ext>
                </a:extLst>
              </p:cNvPr>
              <p:cNvSpPr txBox="1">
                <a:spLocks noChangeArrowheads="1"/>
              </p:cNvSpPr>
              <p:nvPr>
                <p:custDataLst>
                  <p:tags r:id="rId10"/>
                </p:custDataLst>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02</a:t>
                </a:r>
                <a:endParaRPr lang="zh-CN" altLang="en-US" sz="2700" dirty="0">
                  <a:solidFill>
                    <a:schemeClr val="bg2">
                      <a:lumMod val="90000"/>
                    </a:schemeClr>
                  </a:solidFill>
                  <a:latin typeface="Impact" panose="020B0806030902050204" pitchFamily="34" charset="0"/>
                </a:endParaRPr>
              </a:p>
            </p:txBody>
          </p:sp>
        </p:grpSp>
        <p:grpSp>
          <p:nvGrpSpPr>
            <p:cNvPr id="110" name="组合 109">
              <a:extLst>
                <a:ext uri="{FF2B5EF4-FFF2-40B4-BE49-F238E27FC236}">
                  <a16:creationId xmlns:a16="http://schemas.microsoft.com/office/drawing/2014/main" id="{A603605D-6EE9-46CB-93F5-13C15E9CB57A}"/>
                </a:ext>
              </a:extLst>
            </p:cNvPr>
            <p:cNvGrpSpPr/>
            <p:nvPr/>
          </p:nvGrpSpPr>
          <p:grpSpPr>
            <a:xfrm>
              <a:off x="3937844" y="2348880"/>
              <a:ext cx="4708525" cy="534987"/>
              <a:chOff x="3937844" y="2407756"/>
              <a:chExt cx="4708525" cy="534987"/>
            </a:xfrm>
          </p:grpSpPr>
          <p:sp>
            <p:nvSpPr>
              <p:cNvPr id="111" name="文本框 73">
                <a:extLst>
                  <a:ext uri="{FF2B5EF4-FFF2-40B4-BE49-F238E27FC236}">
                    <a16:creationId xmlns:a16="http://schemas.microsoft.com/office/drawing/2014/main" id="{A6A5D10E-9D49-46CD-8037-38EE4F9BE4B8}"/>
                  </a:ext>
                </a:extLst>
              </p:cNvPr>
              <p:cNvSpPr txBox="1">
                <a:spLocks noChangeArrowheads="1"/>
              </p:cNvSpPr>
              <p:nvPr>
                <p:custDataLst>
                  <p:tags r:id="rId5"/>
                </p:custDataLst>
              </p:nvPr>
            </p:nvSpPr>
            <p:spPr bwMode="auto">
              <a:xfrm>
                <a:off x="5326034" y="2449079"/>
                <a:ext cx="2499719"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sym typeface="+mn-ea"/>
                  </a:rPr>
                  <a:t>Method Design</a:t>
                </a:r>
                <a:endParaRPr lang="en-US" altLang="zh-CN" sz="2400" b="1" dirty="0">
                  <a:solidFill>
                    <a:schemeClr val="bg2">
                      <a:lumMod val="90000"/>
                    </a:schemeClr>
                  </a:solidFill>
                  <a:latin typeface="Times New Roman" panose="02020603050405020304" pitchFamily="18" charset="0"/>
                  <a:ea typeface="微软雅黑" panose="020B0503020204020204" charset="-122"/>
                </a:endParaRPr>
              </a:p>
            </p:txBody>
          </p:sp>
          <p:sp>
            <p:nvSpPr>
              <p:cNvPr id="112" name="矩形 111">
                <a:extLst>
                  <a:ext uri="{FF2B5EF4-FFF2-40B4-BE49-F238E27FC236}">
                    <a16:creationId xmlns:a16="http://schemas.microsoft.com/office/drawing/2014/main" id="{09503885-09FC-442E-8A05-CFD25C72C1F1}"/>
                  </a:ext>
                </a:extLst>
              </p:cNvPr>
              <p:cNvSpPr/>
              <p:nvPr>
                <p:custDataLst>
                  <p:tags r:id="rId6"/>
                </p:custDataLst>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113" name="直接连接符 112">
                <a:extLst>
                  <a:ext uri="{FF2B5EF4-FFF2-40B4-BE49-F238E27FC236}">
                    <a16:creationId xmlns:a16="http://schemas.microsoft.com/office/drawing/2014/main" id="{9606E423-0DFD-4F5C-ABF2-C830FF107C98}"/>
                  </a:ext>
                </a:extLst>
              </p:cNvPr>
              <p:cNvCxnSpPr/>
              <p:nvPr>
                <p:custDataLst>
                  <p:tags r:id="rId7"/>
                </p:custDataLst>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14" name="Freeform 30">
                <a:extLst>
                  <a:ext uri="{FF2B5EF4-FFF2-40B4-BE49-F238E27FC236}">
                    <a16:creationId xmlns:a16="http://schemas.microsoft.com/office/drawing/2014/main" id="{79C00B4E-7E08-4080-B379-8587A352960E}"/>
                  </a:ext>
                </a:extLst>
              </p:cNvPr>
              <p:cNvSpPr>
                <a:spLocks noEditPoints="1"/>
              </p:cNvSpPr>
              <p:nvPr>
                <p:custDataLst>
                  <p:tags r:id="rId8"/>
                </p:custDataLst>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chemeClr val="bg2">
                  <a:lumMod val="90000"/>
                </a:schemeClr>
              </a:solidFill>
              <a:ln>
                <a:noFill/>
              </a:ln>
            </p:spPr>
            <p:txBody>
              <a:bodyPr/>
              <a:lstStyle/>
              <a:p>
                <a:pPr>
                  <a:defRPr/>
                </a:pPr>
                <a:endParaRPr lang="zh-CN" altLang="en-US" b="1" dirty="0">
                  <a:solidFill>
                    <a:prstClr val="black"/>
                  </a:solidFill>
                </a:endParaRPr>
              </a:p>
            </p:txBody>
          </p:sp>
        </p:grpSp>
      </p:grpSp>
    </p:spTree>
    <p:extLst>
      <p:ext uri="{BB962C8B-B14F-4D97-AF65-F5344CB8AC3E}">
        <p14:creationId xmlns:p14="http://schemas.microsoft.com/office/powerpoint/2010/main" val="1766669570"/>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788CBA-F9DB-8B6D-62DF-D0B98022B86D}"/>
            </a:ext>
          </a:extLst>
        </p:cNvPr>
        <p:cNvGrpSpPr/>
        <p:nvPr/>
      </p:nvGrpSpPr>
      <p:grpSpPr>
        <a:xfrm>
          <a:off x="0" y="0"/>
          <a:ext cx="0" cy="0"/>
          <a:chOff x="0" y="0"/>
          <a:chExt cx="0" cy="0"/>
        </a:xfrm>
      </p:grpSpPr>
      <p:sp>
        <p:nvSpPr>
          <p:cNvPr id="19" name="矩形 18">
            <a:extLst>
              <a:ext uri="{FF2B5EF4-FFF2-40B4-BE49-F238E27FC236}">
                <a16:creationId xmlns:a16="http://schemas.microsoft.com/office/drawing/2014/main" id="{425DFFF8-F9B9-267E-6CB7-135764C431A3}"/>
              </a:ext>
            </a:extLst>
          </p:cNvPr>
          <p:cNvSpPr/>
          <p:nvPr>
            <p:custDataLst>
              <p:tags r:id="rId1"/>
            </p:custDataLst>
          </p:nvPr>
        </p:nvSpPr>
        <p:spPr>
          <a:xfrm>
            <a:off x="0" y="1"/>
            <a:ext cx="1219200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72" name="文本框 71">
            <a:extLst>
              <a:ext uri="{FF2B5EF4-FFF2-40B4-BE49-F238E27FC236}">
                <a16:creationId xmlns:a16="http://schemas.microsoft.com/office/drawing/2014/main" id="{71C98960-E611-F50E-85A2-2719EEF9B4EA}"/>
              </a:ext>
            </a:extLst>
          </p:cNvPr>
          <p:cNvSpPr txBox="1"/>
          <p:nvPr>
            <p:custDataLst>
              <p:tags r:id="rId2"/>
            </p:custDataLst>
          </p:nvPr>
        </p:nvSpPr>
        <p:spPr>
          <a:xfrm>
            <a:off x="0" y="66874"/>
            <a:ext cx="9696000" cy="584775"/>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altLang="zh-CN" sz="3200" b="1"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charset="-122"/>
                <a:cs typeface="Times New Roman" panose="02020603050405020304" pitchFamily="18" charset="0"/>
              </a:rPr>
              <a:t>Experiment Results——</a:t>
            </a:r>
            <a:r>
              <a:rPr lang="en-US" altLang="zh-CN" sz="2400" b="1" dirty="0">
                <a:solidFill>
                  <a:schemeClr val="accent4">
                    <a:lumMod val="40000"/>
                    <a:lumOff val="60000"/>
                  </a:schemeClr>
                </a:solidFill>
                <a:latin typeface="Times New Roman" panose="02020603050405020304" pitchFamily="18" charset="0"/>
                <a:cs typeface="Times New Roman" panose="02020603050405020304" pitchFamily="18" charset="0"/>
              </a:rPr>
              <a:t>Metrics</a:t>
            </a:r>
          </a:p>
        </p:txBody>
      </p:sp>
      <p:grpSp>
        <p:nvGrpSpPr>
          <p:cNvPr id="29" name="组合 28">
            <a:extLst>
              <a:ext uri="{FF2B5EF4-FFF2-40B4-BE49-F238E27FC236}">
                <a16:creationId xmlns:a16="http://schemas.microsoft.com/office/drawing/2014/main" id="{6697E147-C276-4E09-5BFC-97642FAD9FD4}"/>
              </a:ext>
            </a:extLst>
          </p:cNvPr>
          <p:cNvGrpSpPr/>
          <p:nvPr/>
        </p:nvGrpSpPr>
        <p:grpSpPr>
          <a:xfrm>
            <a:off x="-1" y="6553200"/>
            <a:ext cx="12192001" cy="304800"/>
            <a:chOff x="0" y="6569404"/>
            <a:chExt cx="9144000" cy="288000"/>
          </a:xfrm>
        </p:grpSpPr>
        <p:sp>
          <p:nvSpPr>
            <p:cNvPr id="31" name="矩形 30">
              <a:extLst>
                <a:ext uri="{FF2B5EF4-FFF2-40B4-BE49-F238E27FC236}">
                  <a16:creationId xmlns:a16="http://schemas.microsoft.com/office/drawing/2014/main" id="{00A2C498-F1C7-8773-C7B7-924BC21743C4}"/>
                </a:ext>
              </a:extLst>
            </p:cNvPr>
            <p:cNvSpPr/>
            <p:nvPr/>
          </p:nvSpPr>
          <p:spPr>
            <a:xfrm>
              <a:off x="8856000" y="6575501"/>
              <a:ext cx="288000" cy="276999"/>
            </a:xfrm>
            <a:prstGeom prst="rect">
              <a:avLst/>
            </a:prstGeom>
            <a:solidFill>
              <a:srgbClr val="0174AB"/>
            </a:solid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1200" b="0" i="0" u="none" strike="noStrike" kern="1200" cap="none" spc="0" normalizeH="0" baseline="0" noProof="0" dirty="0">
                <a:ln>
                  <a:noFill/>
                </a:ln>
                <a:solidFill>
                  <a:prstClr val="white"/>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32" name="矩形 31">
              <a:extLst>
                <a:ext uri="{FF2B5EF4-FFF2-40B4-BE49-F238E27FC236}">
                  <a16:creationId xmlns:a16="http://schemas.microsoft.com/office/drawing/2014/main" id="{0502582F-DA32-A4D1-64FD-341A07F95462}"/>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1" i="0" u="none" strike="noStrike" kern="1200" cap="none" spc="0" normalizeH="0" baseline="0" noProof="0" dirty="0">
                  <a:ln>
                    <a:noFill/>
                  </a:ln>
                  <a:solidFill>
                    <a:prstClr val="black"/>
                  </a:solidFill>
                  <a:effectLst/>
                  <a:uLnTx/>
                  <a:uFillTx/>
                  <a:latin typeface="Times New Roman" panose="02020603050405020304" pitchFamily="18" charset="0"/>
                  <a:ea typeface="华文中宋" panose="02010600040101010101" pitchFamily="2" charset="-122"/>
                  <a:cs typeface="Times New Roman" panose="02020603050405020304" pitchFamily="18" charset="0"/>
                </a:rPr>
                <a:t>　</a:t>
              </a:r>
              <a:r>
                <a:rPr kumimoji="0" lang="en-US" altLang="zh-CN" sz="12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mn-cs"/>
                </a:rPr>
                <a:t>CPS Computational Learning Laboratory</a:t>
              </a:r>
              <a:endParaRPr kumimoji="0" lang="zh-CN" altLang="en-US" sz="1200" b="1" i="0" u="none" strike="noStrike" kern="1200" cap="none" spc="0" normalizeH="0" baseline="0" noProof="0" dirty="0">
                <a:ln>
                  <a:noFill/>
                </a:ln>
                <a:solidFill>
                  <a:prstClr val="white"/>
                </a:solidFill>
                <a:effectLst/>
                <a:uLnTx/>
                <a:uFillTx/>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33" name="灯片编号占位符 5">
            <a:extLst>
              <a:ext uri="{FF2B5EF4-FFF2-40B4-BE49-F238E27FC236}">
                <a16:creationId xmlns:a16="http://schemas.microsoft.com/office/drawing/2014/main" id="{9F6D3FCF-D709-67CF-6876-D93F5E136066}"/>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8592E714-8771-4256-B120-A1444CD7D5F3}" type="slidenum">
              <a:rPr kumimoji="0" lang="zh-HK" altLang="en-US" sz="1600" b="0" i="0" u="none" strike="noStrike" kern="1200" cap="none" spc="0" normalizeH="0" baseline="0" noProof="0" smtClean="0">
                <a:ln>
                  <a:noFill/>
                </a:ln>
                <a:solidFill>
                  <a:prstClr val="white"/>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zh-HK" altLang="en-US" sz="16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pic>
        <p:nvPicPr>
          <p:cNvPr id="7" name="图片 6">
            <a:extLst>
              <a:ext uri="{FF2B5EF4-FFF2-40B4-BE49-F238E27FC236}">
                <a16:creationId xmlns:a16="http://schemas.microsoft.com/office/drawing/2014/main" id="{4CE10459-59C0-F41A-D48C-BEE43DBB246C}"/>
              </a:ext>
            </a:extLst>
          </p:cNvPr>
          <p:cNvPicPr>
            <a:picLocks noChangeAspect="1"/>
          </p:cNvPicPr>
          <p:nvPr/>
        </p:nvPicPr>
        <p:blipFill>
          <a:blip r:embed="rId5"/>
          <a:stretch>
            <a:fillRect/>
          </a:stretch>
        </p:blipFill>
        <p:spPr>
          <a:xfrm>
            <a:off x="130007" y="2169000"/>
            <a:ext cx="5772855" cy="2520000"/>
          </a:xfrm>
          <a:prstGeom prst="rect">
            <a:avLst/>
          </a:prstGeom>
        </p:spPr>
      </p:pic>
      <p:pic>
        <p:nvPicPr>
          <p:cNvPr id="9" name="图片 8" descr="文本, 信件&#10;&#10;AI 生成的内容可能不正确。">
            <a:extLst>
              <a:ext uri="{FF2B5EF4-FFF2-40B4-BE49-F238E27FC236}">
                <a16:creationId xmlns:a16="http://schemas.microsoft.com/office/drawing/2014/main" id="{00475EB6-FC6D-3932-7CA1-D78193EEA9B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96000" y="1653604"/>
            <a:ext cx="5774400" cy="3550791"/>
          </a:xfrm>
          <a:prstGeom prst="rect">
            <a:avLst/>
          </a:prstGeom>
        </p:spPr>
      </p:pic>
    </p:spTree>
    <p:extLst>
      <p:ext uri="{BB962C8B-B14F-4D97-AF65-F5344CB8AC3E}">
        <p14:creationId xmlns:p14="http://schemas.microsoft.com/office/powerpoint/2010/main" val="3753952763"/>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57243F-F10F-76F4-5EA8-0E42DAB827D5}"/>
            </a:ext>
          </a:extLst>
        </p:cNvPr>
        <p:cNvGrpSpPr/>
        <p:nvPr/>
      </p:nvGrpSpPr>
      <p:grpSpPr>
        <a:xfrm>
          <a:off x="0" y="0"/>
          <a:ext cx="0" cy="0"/>
          <a:chOff x="0" y="0"/>
          <a:chExt cx="0" cy="0"/>
        </a:xfrm>
      </p:grpSpPr>
      <p:sp>
        <p:nvSpPr>
          <p:cNvPr id="19" name="矩形 18">
            <a:extLst>
              <a:ext uri="{FF2B5EF4-FFF2-40B4-BE49-F238E27FC236}">
                <a16:creationId xmlns:a16="http://schemas.microsoft.com/office/drawing/2014/main" id="{6809A5B0-C04C-82ED-D2EA-9983F53F4846}"/>
              </a:ext>
            </a:extLst>
          </p:cNvPr>
          <p:cNvSpPr/>
          <p:nvPr>
            <p:custDataLst>
              <p:tags r:id="rId1"/>
            </p:custDataLst>
          </p:nvPr>
        </p:nvSpPr>
        <p:spPr>
          <a:xfrm>
            <a:off x="0" y="1"/>
            <a:ext cx="1219200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72" name="文本框 71">
            <a:extLst>
              <a:ext uri="{FF2B5EF4-FFF2-40B4-BE49-F238E27FC236}">
                <a16:creationId xmlns:a16="http://schemas.microsoft.com/office/drawing/2014/main" id="{28DD4051-FDF1-90DB-4E53-E3DA2D20A38D}"/>
              </a:ext>
            </a:extLst>
          </p:cNvPr>
          <p:cNvSpPr txBox="1"/>
          <p:nvPr>
            <p:custDataLst>
              <p:tags r:id="rId2"/>
            </p:custDataLst>
          </p:nvPr>
        </p:nvSpPr>
        <p:spPr>
          <a:xfrm>
            <a:off x="0" y="66874"/>
            <a:ext cx="8616000" cy="584775"/>
          </a:xfrm>
          <a:prstGeom prst="rect">
            <a:avLst/>
          </a:prstGeom>
          <a:noFill/>
        </p:spPr>
        <p:txBody>
          <a:bodyPr wrap="square" rtlCol="0">
            <a:spAutoFit/>
          </a:bodyPr>
          <a:lstStyle/>
          <a:p>
            <a:pPr lvl="0" algn="just">
              <a:defRPr/>
            </a:pPr>
            <a:r>
              <a:rPr kumimoji="0" lang="en-US" altLang="zh-CN" sz="3200" b="1"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charset="-122"/>
                <a:cs typeface="Times New Roman" panose="02020603050405020304" pitchFamily="18" charset="0"/>
              </a:rPr>
              <a:t>Experiment Results</a:t>
            </a:r>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a:t>
            </a:r>
            <a:r>
              <a:rPr lang="en-US" altLang="zh-CN" sz="2400" b="1" dirty="0">
                <a:solidFill>
                  <a:schemeClr val="accent4">
                    <a:lumMod val="40000"/>
                    <a:lumOff val="60000"/>
                  </a:schemeClr>
                </a:solidFill>
                <a:latin typeface="Times New Roman" panose="02020603050405020304" pitchFamily="18" charset="0"/>
                <a:cs typeface="Times New Roman" panose="02020603050405020304" pitchFamily="18" charset="0"/>
              </a:rPr>
              <a:t>Ablation Study</a:t>
            </a:r>
          </a:p>
        </p:txBody>
      </p:sp>
      <p:grpSp>
        <p:nvGrpSpPr>
          <p:cNvPr id="29" name="组合 28">
            <a:extLst>
              <a:ext uri="{FF2B5EF4-FFF2-40B4-BE49-F238E27FC236}">
                <a16:creationId xmlns:a16="http://schemas.microsoft.com/office/drawing/2014/main" id="{E399DFFA-2799-15D7-043C-46BD6FB6F3F4}"/>
              </a:ext>
            </a:extLst>
          </p:cNvPr>
          <p:cNvGrpSpPr/>
          <p:nvPr/>
        </p:nvGrpSpPr>
        <p:grpSpPr>
          <a:xfrm>
            <a:off x="-1" y="6553200"/>
            <a:ext cx="12192001" cy="304800"/>
            <a:chOff x="0" y="6569404"/>
            <a:chExt cx="9144000" cy="288000"/>
          </a:xfrm>
        </p:grpSpPr>
        <p:sp>
          <p:nvSpPr>
            <p:cNvPr id="31" name="矩形 30">
              <a:extLst>
                <a:ext uri="{FF2B5EF4-FFF2-40B4-BE49-F238E27FC236}">
                  <a16:creationId xmlns:a16="http://schemas.microsoft.com/office/drawing/2014/main" id="{B4022D10-F632-BD06-8E66-3B230B4E6669}"/>
                </a:ext>
              </a:extLst>
            </p:cNvPr>
            <p:cNvSpPr/>
            <p:nvPr/>
          </p:nvSpPr>
          <p:spPr>
            <a:xfrm>
              <a:off x="8856000" y="6575501"/>
              <a:ext cx="288000" cy="276999"/>
            </a:xfrm>
            <a:prstGeom prst="rect">
              <a:avLst/>
            </a:prstGeom>
            <a:solidFill>
              <a:srgbClr val="0174AB"/>
            </a:solid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1200" b="0" i="0" u="none" strike="noStrike" kern="1200" cap="none" spc="0" normalizeH="0" baseline="0" noProof="0" dirty="0">
                <a:ln>
                  <a:noFill/>
                </a:ln>
                <a:solidFill>
                  <a:prstClr val="white"/>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32" name="矩形 31">
              <a:extLst>
                <a:ext uri="{FF2B5EF4-FFF2-40B4-BE49-F238E27FC236}">
                  <a16:creationId xmlns:a16="http://schemas.microsoft.com/office/drawing/2014/main" id="{B60A8C52-DF55-1854-CE70-0C3142AA1A53}"/>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1" i="0" u="none" strike="noStrike" kern="1200" cap="none" spc="0" normalizeH="0" baseline="0" noProof="0" dirty="0">
                  <a:ln>
                    <a:noFill/>
                  </a:ln>
                  <a:solidFill>
                    <a:prstClr val="black"/>
                  </a:solidFill>
                  <a:effectLst/>
                  <a:uLnTx/>
                  <a:uFillTx/>
                  <a:latin typeface="Times New Roman" panose="02020603050405020304" pitchFamily="18" charset="0"/>
                  <a:ea typeface="华文中宋" panose="02010600040101010101" pitchFamily="2" charset="-122"/>
                  <a:cs typeface="Times New Roman" panose="02020603050405020304" pitchFamily="18" charset="0"/>
                </a:rPr>
                <a:t>　</a:t>
              </a:r>
              <a:r>
                <a:rPr kumimoji="0" lang="en-US" altLang="zh-CN" sz="12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mn-cs"/>
                </a:rPr>
                <a:t>CPS Computational Learning Laboratory</a:t>
              </a:r>
              <a:endParaRPr kumimoji="0" lang="zh-CN" altLang="en-US" sz="1200" b="1" i="0" u="none" strike="noStrike" kern="1200" cap="none" spc="0" normalizeH="0" baseline="0" noProof="0" dirty="0">
                <a:ln>
                  <a:noFill/>
                </a:ln>
                <a:solidFill>
                  <a:prstClr val="white"/>
                </a:solidFill>
                <a:effectLst/>
                <a:uLnTx/>
                <a:uFillTx/>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33" name="灯片编号占位符 5">
            <a:extLst>
              <a:ext uri="{FF2B5EF4-FFF2-40B4-BE49-F238E27FC236}">
                <a16:creationId xmlns:a16="http://schemas.microsoft.com/office/drawing/2014/main" id="{59F28F7D-F08B-4423-3C69-AA6569E6D6DE}"/>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8592E714-8771-4256-B120-A1444CD7D5F3}" type="slidenum">
              <a:rPr kumimoji="0" lang="zh-HK" altLang="en-US" sz="1600" b="0" i="0" u="none" strike="noStrike" kern="1200" cap="none" spc="0" normalizeH="0" baseline="0" noProof="0" smtClean="0">
                <a:ln>
                  <a:noFill/>
                </a:ln>
                <a:solidFill>
                  <a:prstClr val="white"/>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zh-HK" altLang="en-US" sz="16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pic>
        <p:nvPicPr>
          <p:cNvPr id="6" name="图片 5" descr="表格&#10;&#10;AI 生成的内容可能不正确。">
            <a:extLst>
              <a:ext uri="{FF2B5EF4-FFF2-40B4-BE49-F238E27FC236}">
                <a16:creationId xmlns:a16="http://schemas.microsoft.com/office/drawing/2014/main" id="{F991F176-9C92-B8FD-932A-C012016F1EE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55516" y="814500"/>
            <a:ext cx="8880967" cy="2520000"/>
          </a:xfrm>
          <a:prstGeom prst="rect">
            <a:avLst/>
          </a:prstGeom>
        </p:spPr>
      </p:pic>
      <p:pic>
        <p:nvPicPr>
          <p:cNvPr id="8" name="图片 7" descr="图表, 条形图&#10;&#10;AI 生成的内容可能不正确。">
            <a:extLst>
              <a:ext uri="{FF2B5EF4-FFF2-40B4-BE49-F238E27FC236}">
                <a16:creationId xmlns:a16="http://schemas.microsoft.com/office/drawing/2014/main" id="{4DAE7B69-6F41-588C-B19D-14B1EE86BF7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84224" y="3361063"/>
            <a:ext cx="4823549" cy="3096000"/>
          </a:xfrm>
          <a:prstGeom prst="rect">
            <a:avLst/>
          </a:prstGeom>
        </p:spPr>
      </p:pic>
    </p:spTree>
    <p:extLst>
      <p:ext uri="{BB962C8B-B14F-4D97-AF65-F5344CB8AC3E}">
        <p14:creationId xmlns:p14="http://schemas.microsoft.com/office/powerpoint/2010/main" val="744763462"/>
      </p:ext>
    </p:extLst>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23402F-695A-BA9E-316E-2E5EEA8AAB0C}"/>
            </a:ext>
          </a:extLst>
        </p:cNvPr>
        <p:cNvGrpSpPr/>
        <p:nvPr/>
      </p:nvGrpSpPr>
      <p:grpSpPr>
        <a:xfrm>
          <a:off x="0" y="0"/>
          <a:ext cx="0" cy="0"/>
          <a:chOff x="0" y="0"/>
          <a:chExt cx="0" cy="0"/>
        </a:xfrm>
      </p:grpSpPr>
      <p:sp>
        <p:nvSpPr>
          <p:cNvPr id="19" name="矩形 18">
            <a:extLst>
              <a:ext uri="{FF2B5EF4-FFF2-40B4-BE49-F238E27FC236}">
                <a16:creationId xmlns:a16="http://schemas.microsoft.com/office/drawing/2014/main" id="{751A7F65-9DB9-9C34-9278-37E79D0EC9D9}"/>
              </a:ext>
            </a:extLst>
          </p:cNvPr>
          <p:cNvSpPr/>
          <p:nvPr>
            <p:custDataLst>
              <p:tags r:id="rId1"/>
            </p:custDataLst>
          </p:nvPr>
        </p:nvSpPr>
        <p:spPr>
          <a:xfrm>
            <a:off x="0" y="1"/>
            <a:ext cx="1219200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72" name="文本框 71">
            <a:extLst>
              <a:ext uri="{FF2B5EF4-FFF2-40B4-BE49-F238E27FC236}">
                <a16:creationId xmlns:a16="http://schemas.microsoft.com/office/drawing/2014/main" id="{A38BC464-6641-2D60-C3E8-B06A1703FA34}"/>
              </a:ext>
            </a:extLst>
          </p:cNvPr>
          <p:cNvSpPr txBox="1"/>
          <p:nvPr>
            <p:custDataLst>
              <p:tags r:id="rId2"/>
            </p:custDataLst>
          </p:nvPr>
        </p:nvSpPr>
        <p:spPr>
          <a:xfrm>
            <a:off x="0" y="66874"/>
            <a:ext cx="8616000" cy="584775"/>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altLang="zh-CN" sz="3200" b="1"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charset="-122"/>
                <a:cs typeface="Times New Roman" panose="02020603050405020304" pitchFamily="18" charset="0"/>
              </a:rPr>
              <a:t>Experiment Results——</a:t>
            </a:r>
            <a:r>
              <a:rPr lang="en-US" altLang="zh-CN" sz="2400" b="1" dirty="0">
                <a:solidFill>
                  <a:schemeClr val="accent4">
                    <a:lumMod val="40000"/>
                    <a:lumOff val="60000"/>
                  </a:schemeClr>
                </a:solidFill>
                <a:latin typeface="Times New Roman" panose="02020603050405020304" pitchFamily="18" charset="0"/>
                <a:cs typeface="Times New Roman" panose="02020603050405020304" pitchFamily="18" charset="0"/>
              </a:rPr>
              <a:t>Ablation Study</a:t>
            </a:r>
          </a:p>
        </p:txBody>
      </p:sp>
      <p:grpSp>
        <p:nvGrpSpPr>
          <p:cNvPr id="29" name="组合 28">
            <a:extLst>
              <a:ext uri="{FF2B5EF4-FFF2-40B4-BE49-F238E27FC236}">
                <a16:creationId xmlns:a16="http://schemas.microsoft.com/office/drawing/2014/main" id="{DB10FB28-4E06-3ADE-6670-52DAB428F30B}"/>
              </a:ext>
            </a:extLst>
          </p:cNvPr>
          <p:cNvGrpSpPr/>
          <p:nvPr/>
        </p:nvGrpSpPr>
        <p:grpSpPr>
          <a:xfrm>
            <a:off x="-1" y="6553200"/>
            <a:ext cx="12192001" cy="304800"/>
            <a:chOff x="0" y="6569404"/>
            <a:chExt cx="9144000" cy="288000"/>
          </a:xfrm>
        </p:grpSpPr>
        <p:sp>
          <p:nvSpPr>
            <p:cNvPr id="31" name="矩形 30">
              <a:extLst>
                <a:ext uri="{FF2B5EF4-FFF2-40B4-BE49-F238E27FC236}">
                  <a16:creationId xmlns:a16="http://schemas.microsoft.com/office/drawing/2014/main" id="{1B0AAED0-FC7B-F28E-6467-1B82CA692CA9}"/>
                </a:ext>
              </a:extLst>
            </p:cNvPr>
            <p:cNvSpPr/>
            <p:nvPr/>
          </p:nvSpPr>
          <p:spPr>
            <a:xfrm>
              <a:off x="8856000" y="6575501"/>
              <a:ext cx="288000" cy="276999"/>
            </a:xfrm>
            <a:prstGeom prst="rect">
              <a:avLst/>
            </a:prstGeom>
            <a:solidFill>
              <a:srgbClr val="0174AB"/>
            </a:solid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1200" b="0" i="0" u="none" strike="noStrike" kern="1200" cap="none" spc="0" normalizeH="0" baseline="0" noProof="0" dirty="0">
                <a:ln>
                  <a:noFill/>
                </a:ln>
                <a:solidFill>
                  <a:prstClr val="white"/>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32" name="矩形 31">
              <a:extLst>
                <a:ext uri="{FF2B5EF4-FFF2-40B4-BE49-F238E27FC236}">
                  <a16:creationId xmlns:a16="http://schemas.microsoft.com/office/drawing/2014/main" id="{90358647-951B-E9CF-7567-E2BC8F2FC709}"/>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1" i="0" u="none" strike="noStrike" kern="1200" cap="none" spc="0" normalizeH="0" baseline="0" noProof="0" dirty="0">
                  <a:ln>
                    <a:noFill/>
                  </a:ln>
                  <a:solidFill>
                    <a:prstClr val="black"/>
                  </a:solidFill>
                  <a:effectLst/>
                  <a:uLnTx/>
                  <a:uFillTx/>
                  <a:latin typeface="Times New Roman" panose="02020603050405020304" pitchFamily="18" charset="0"/>
                  <a:ea typeface="华文中宋" panose="02010600040101010101" pitchFamily="2" charset="-122"/>
                  <a:cs typeface="Times New Roman" panose="02020603050405020304" pitchFamily="18" charset="0"/>
                </a:rPr>
                <a:t>　</a:t>
              </a:r>
              <a:r>
                <a:rPr kumimoji="0" lang="en-US" altLang="zh-CN" sz="12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mn-cs"/>
                </a:rPr>
                <a:t>CPS Computational Learning Laboratory</a:t>
              </a:r>
              <a:endParaRPr kumimoji="0" lang="zh-CN" altLang="en-US" sz="1200" b="1" i="0" u="none" strike="noStrike" kern="1200" cap="none" spc="0" normalizeH="0" baseline="0" noProof="0" dirty="0">
                <a:ln>
                  <a:noFill/>
                </a:ln>
                <a:solidFill>
                  <a:prstClr val="white"/>
                </a:solidFill>
                <a:effectLst/>
                <a:uLnTx/>
                <a:uFillTx/>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33" name="灯片编号占位符 5">
            <a:extLst>
              <a:ext uri="{FF2B5EF4-FFF2-40B4-BE49-F238E27FC236}">
                <a16:creationId xmlns:a16="http://schemas.microsoft.com/office/drawing/2014/main" id="{CF407137-3A4F-DB3F-6456-97D91EE4839F}"/>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8592E714-8771-4256-B120-A1444CD7D5F3}" type="slidenum">
              <a:rPr kumimoji="0" lang="zh-HK" altLang="en-US" sz="1600" b="0" i="0" u="none" strike="noStrike" kern="1200" cap="none" spc="0" normalizeH="0" baseline="0" noProof="0" smtClean="0">
                <a:ln>
                  <a:noFill/>
                </a:ln>
                <a:solidFill>
                  <a:prstClr val="white"/>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zh-HK" altLang="en-US" sz="16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pic>
        <p:nvPicPr>
          <p:cNvPr id="5" name="图片 4" descr="日历&#10;&#10;AI 生成的内容可能不正确。">
            <a:extLst>
              <a:ext uri="{FF2B5EF4-FFF2-40B4-BE49-F238E27FC236}">
                <a16:creationId xmlns:a16="http://schemas.microsoft.com/office/drawing/2014/main" id="{16126432-1B8D-E032-BCFE-19A72B210D9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2000" y="791554"/>
            <a:ext cx="11107221" cy="5400000"/>
          </a:xfrm>
          <a:prstGeom prst="rect">
            <a:avLst/>
          </a:prstGeom>
        </p:spPr>
      </p:pic>
    </p:spTree>
    <p:extLst>
      <p:ext uri="{BB962C8B-B14F-4D97-AF65-F5344CB8AC3E}">
        <p14:creationId xmlns:p14="http://schemas.microsoft.com/office/powerpoint/2010/main" val="354538127"/>
      </p:ext>
    </p:extLst>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1CDC4A-6352-38B4-8084-A6F31AB9A336}"/>
            </a:ext>
          </a:extLst>
        </p:cNvPr>
        <p:cNvGrpSpPr/>
        <p:nvPr/>
      </p:nvGrpSpPr>
      <p:grpSpPr>
        <a:xfrm>
          <a:off x="0" y="0"/>
          <a:ext cx="0" cy="0"/>
          <a:chOff x="0" y="0"/>
          <a:chExt cx="0" cy="0"/>
        </a:xfrm>
      </p:grpSpPr>
      <p:sp>
        <p:nvSpPr>
          <p:cNvPr id="19" name="矩形 18">
            <a:extLst>
              <a:ext uri="{FF2B5EF4-FFF2-40B4-BE49-F238E27FC236}">
                <a16:creationId xmlns:a16="http://schemas.microsoft.com/office/drawing/2014/main" id="{444E7425-DF47-7FF4-C382-1955BB50DA65}"/>
              </a:ext>
            </a:extLst>
          </p:cNvPr>
          <p:cNvSpPr/>
          <p:nvPr>
            <p:custDataLst>
              <p:tags r:id="rId1"/>
            </p:custDataLst>
          </p:nvPr>
        </p:nvSpPr>
        <p:spPr>
          <a:xfrm>
            <a:off x="0" y="1"/>
            <a:ext cx="1219200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72" name="文本框 71">
            <a:extLst>
              <a:ext uri="{FF2B5EF4-FFF2-40B4-BE49-F238E27FC236}">
                <a16:creationId xmlns:a16="http://schemas.microsoft.com/office/drawing/2014/main" id="{B51D56D7-F4FC-9A0B-8F24-F0072C1E52E6}"/>
              </a:ext>
            </a:extLst>
          </p:cNvPr>
          <p:cNvSpPr txBox="1"/>
          <p:nvPr>
            <p:custDataLst>
              <p:tags r:id="rId2"/>
            </p:custDataLst>
          </p:nvPr>
        </p:nvSpPr>
        <p:spPr>
          <a:xfrm>
            <a:off x="0" y="66874"/>
            <a:ext cx="10128000" cy="584775"/>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altLang="zh-CN" sz="3200" b="1"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charset="-122"/>
                <a:cs typeface="Times New Roman" panose="02020603050405020304" pitchFamily="18" charset="0"/>
              </a:rPr>
              <a:t>Experiment Results</a:t>
            </a:r>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a:t>
            </a:r>
            <a:r>
              <a:rPr lang="en-US" altLang="zh-CN" sz="2400" b="1" dirty="0">
                <a:solidFill>
                  <a:schemeClr val="accent4">
                    <a:lumMod val="40000"/>
                    <a:lumOff val="60000"/>
                  </a:schemeClr>
                </a:solidFill>
                <a:latin typeface="Times New Roman" panose="02020603050405020304" pitchFamily="18" charset="0"/>
                <a:cs typeface="Times New Roman" panose="02020603050405020304" pitchFamily="18" charset="0"/>
              </a:rPr>
              <a:t>Comparing Existing Methods</a:t>
            </a:r>
          </a:p>
        </p:txBody>
      </p:sp>
      <p:grpSp>
        <p:nvGrpSpPr>
          <p:cNvPr id="29" name="组合 28">
            <a:extLst>
              <a:ext uri="{FF2B5EF4-FFF2-40B4-BE49-F238E27FC236}">
                <a16:creationId xmlns:a16="http://schemas.microsoft.com/office/drawing/2014/main" id="{2B56323B-86A8-A072-64DA-A578F75C7FD6}"/>
              </a:ext>
            </a:extLst>
          </p:cNvPr>
          <p:cNvGrpSpPr/>
          <p:nvPr/>
        </p:nvGrpSpPr>
        <p:grpSpPr>
          <a:xfrm>
            <a:off x="-1" y="6553200"/>
            <a:ext cx="12192001" cy="304800"/>
            <a:chOff x="0" y="6569404"/>
            <a:chExt cx="9144000" cy="288000"/>
          </a:xfrm>
        </p:grpSpPr>
        <p:sp>
          <p:nvSpPr>
            <p:cNvPr id="31" name="矩形 30">
              <a:extLst>
                <a:ext uri="{FF2B5EF4-FFF2-40B4-BE49-F238E27FC236}">
                  <a16:creationId xmlns:a16="http://schemas.microsoft.com/office/drawing/2014/main" id="{B15D74AB-97CF-B6F1-6834-A6B7523A765E}"/>
                </a:ext>
              </a:extLst>
            </p:cNvPr>
            <p:cNvSpPr/>
            <p:nvPr/>
          </p:nvSpPr>
          <p:spPr>
            <a:xfrm>
              <a:off x="8856000" y="6575501"/>
              <a:ext cx="288000" cy="276999"/>
            </a:xfrm>
            <a:prstGeom prst="rect">
              <a:avLst/>
            </a:prstGeom>
            <a:solidFill>
              <a:srgbClr val="0174AB"/>
            </a:solid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1200" b="0" i="0" u="none" strike="noStrike" kern="1200" cap="none" spc="0" normalizeH="0" baseline="0" noProof="0" dirty="0">
                <a:ln>
                  <a:noFill/>
                </a:ln>
                <a:solidFill>
                  <a:prstClr val="white"/>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32" name="矩形 31">
              <a:extLst>
                <a:ext uri="{FF2B5EF4-FFF2-40B4-BE49-F238E27FC236}">
                  <a16:creationId xmlns:a16="http://schemas.microsoft.com/office/drawing/2014/main" id="{4649F90C-EE6F-C0CE-15DA-7B33EAAEE509}"/>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1" i="0" u="none" strike="noStrike" kern="1200" cap="none" spc="0" normalizeH="0" baseline="0" noProof="0" dirty="0">
                  <a:ln>
                    <a:noFill/>
                  </a:ln>
                  <a:solidFill>
                    <a:prstClr val="black"/>
                  </a:solidFill>
                  <a:effectLst/>
                  <a:uLnTx/>
                  <a:uFillTx/>
                  <a:latin typeface="Times New Roman" panose="02020603050405020304" pitchFamily="18" charset="0"/>
                  <a:ea typeface="华文中宋" panose="02010600040101010101" pitchFamily="2" charset="-122"/>
                  <a:cs typeface="Times New Roman" panose="02020603050405020304" pitchFamily="18" charset="0"/>
                </a:rPr>
                <a:t>　</a:t>
              </a:r>
              <a:r>
                <a:rPr kumimoji="0" lang="en-US" altLang="zh-CN" sz="12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mn-cs"/>
                </a:rPr>
                <a:t>CPS Computational Learning Laboratory</a:t>
              </a:r>
              <a:endParaRPr kumimoji="0" lang="zh-CN" altLang="en-US" sz="1200" b="1" i="0" u="none" strike="noStrike" kern="1200" cap="none" spc="0" normalizeH="0" baseline="0" noProof="0" dirty="0">
                <a:ln>
                  <a:noFill/>
                </a:ln>
                <a:solidFill>
                  <a:prstClr val="white"/>
                </a:solidFill>
                <a:effectLst/>
                <a:uLnTx/>
                <a:uFillTx/>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33" name="灯片编号占位符 5">
            <a:extLst>
              <a:ext uri="{FF2B5EF4-FFF2-40B4-BE49-F238E27FC236}">
                <a16:creationId xmlns:a16="http://schemas.microsoft.com/office/drawing/2014/main" id="{1BEDC778-A14C-DDD5-C45D-2B544D272385}"/>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8592E714-8771-4256-B120-A1444CD7D5F3}" type="slidenum">
              <a:rPr kumimoji="0" lang="zh-HK" altLang="en-US" sz="1600" b="0" i="0" u="none" strike="noStrike" kern="1200" cap="none" spc="0" normalizeH="0" baseline="0" noProof="0" smtClean="0">
                <a:ln>
                  <a:noFill/>
                </a:ln>
                <a:solidFill>
                  <a:prstClr val="white"/>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zh-HK" altLang="en-US" sz="16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pic>
        <p:nvPicPr>
          <p:cNvPr id="4" name="图片 3">
            <a:extLst>
              <a:ext uri="{FF2B5EF4-FFF2-40B4-BE49-F238E27FC236}">
                <a16:creationId xmlns:a16="http://schemas.microsoft.com/office/drawing/2014/main" id="{2BBBDE6B-3B0D-261B-57F0-127BD8E08F4E}"/>
              </a:ext>
            </a:extLst>
          </p:cNvPr>
          <p:cNvPicPr>
            <a:picLocks noChangeAspect="1"/>
          </p:cNvPicPr>
          <p:nvPr/>
        </p:nvPicPr>
        <p:blipFill>
          <a:blip r:embed="rId5"/>
          <a:stretch>
            <a:fillRect/>
          </a:stretch>
        </p:blipFill>
        <p:spPr>
          <a:xfrm>
            <a:off x="1328433" y="786874"/>
            <a:ext cx="9535134" cy="2520000"/>
          </a:xfrm>
          <a:prstGeom prst="rect">
            <a:avLst/>
          </a:prstGeom>
        </p:spPr>
      </p:pic>
      <p:pic>
        <p:nvPicPr>
          <p:cNvPr id="7" name="图片 6" descr="图表, 条形图&#10;&#10;AI 生成的内容可能不正确。">
            <a:extLst>
              <a:ext uri="{FF2B5EF4-FFF2-40B4-BE49-F238E27FC236}">
                <a16:creationId xmlns:a16="http://schemas.microsoft.com/office/drawing/2014/main" id="{89B3FFDC-3738-FBCD-8070-F11AECDB591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67935" y="3357000"/>
            <a:ext cx="5056130" cy="3096000"/>
          </a:xfrm>
          <a:prstGeom prst="rect">
            <a:avLst/>
          </a:prstGeom>
        </p:spPr>
      </p:pic>
    </p:spTree>
    <p:extLst>
      <p:ext uri="{BB962C8B-B14F-4D97-AF65-F5344CB8AC3E}">
        <p14:creationId xmlns:p14="http://schemas.microsoft.com/office/powerpoint/2010/main" val="3755381270"/>
      </p:ext>
    </p:extLst>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9" name="组合 108"/>
          <p:cNvGrpSpPr/>
          <p:nvPr/>
        </p:nvGrpSpPr>
        <p:grpSpPr>
          <a:xfrm>
            <a:off x="1524000" y="6569404"/>
            <a:ext cx="9144000" cy="288596"/>
            <a:chOff x="0" y="6569404"/>
            <a:chExt cx="9144000" cy="288596"/>
          </a:xfrm>
        </p:grpSpPr>
        <p:sp>
          <p:nvSpPr>
            <p:cNvPr id="110" name="矩形 109"/>
            <p:cNvSpPr/>
            <p:nvPr/>
          </p:nvSpPr>
          <p:spPr>
            <a:xfrm>
              <a:off x="8856000" y="6570000"/>
              <a:ext cx="288000" cy="288000"/>
            </a:xfrm>
            <a:prstGeom prst="rect">
              <a:avLst/>
            </a:prstGeom>
            <a:solidFill>
              <a:srgbClr val="0174AB"/>
            </a:solidFill>
          </p:spPr>
          <p:txBody>
            <a:bodyPr wrap="square" anchor="ctr">
              <a:spAutoFit/>
            </a:bodyPr>
            <a:lstStyle/>
            <a:p>
              <a:pPr algn="ctr"/>
              <a:r>
                <a:rPr lang="en-US" altLang="zh-CN" sz="1200"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rPr>
                <a:t>2</a:t>
              </a:r>
              <a:endParaRPr lang="zh-CN" altLang="en-US" sz="1200" dirty="0">
                <a:solidFill>
                  <a:schemeClr val="bg1"/>
                </a:solidFill>
                <a:latin typeface="Times New Roman" panose="02020603050405020304" pitchFamily="18" charset="0"/>
                <a:cs typeface="Times New Roman" panose="02020603050405020304" pitchFamily="18" charset="0"/>
              </a:endParaRPr>
            </a:p>
          </p:txBody>
        </p:sp>
        <p:sp>
          <p:nvSpPr>
            <p:cNvPr id="111" name="矩形 110"/>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 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63" name="矩形 62"/>
          <p:cNvSpPr/>
          <p:nvPr/>
        </p:nvSpPr>
        <p:spPr>
          <a:xfrm>
            <a:off x="10380000" y="6575502"/>
            <a:ext cx="288000" cy="276999"/>
          </a:xfrm>
          <a:prstGeom prst="rect">
            <a:avLst/>
          </a:prstGeom>
          <a:solidFill>
            <a:srgbClr val="0174AB"/>
          </a:solidFill>
        </p:spPr>
        <p:txBody>
          <a:bodyPr wrap="square" anchor="ctr">
            <a:spAutoFit/>
          </a:bodyPr>
          <a:lstStyle/>
          <a:p>
            <a:pPr algn="ctr"/>
            <a:endParaRPr lang="zh-CN" altLang="en-US" sz="1200" dirty="0">
              <a:solidFill>
                <a:schemeClr val="bg1"/>
              </a:solidFill>
              <a:latin typeface="Times New Roman" panose="02020603050405020304" pitchFamily="18" charset="0"/>
              <a:cs typeface="Times New Roman" panose="02020603050405020304" pitchFamily="18" charset="0"/>
            </a:endParaRPr>
          </a:p>
        </p:txBody>
      </p:sp>
      <p:sp>
        <p:nvSpPr>
          <p:cNvPr id="66" name="矩形 65"/>
          <p:cNvSpPr/>
          <p:nvPr/>
        </p:nvSpPr>
        <p:spPr>
          <a:xfrm>
            <a:off x="10356361" y="6575500"/>
            <a:ext cx="335280" cy="275590"/>
          </a:xfrm>
          <a:prstGeom prst="rect">
            <a:avLst/>
          </a:prstGeom>
        </p:spPr>
        <p:txBody>
          <a:bodyPr wrap="none">
            <a:spAutoFit/>
          </a:bodyPr>
          <a:lstStyle/>
          <a:p>
            <a:pPr algn="ctr"/>
            <a:r>
              <a:rPr lang="en-US" altLang="zh-CN"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rPr>
              <a:t>18</a:t>
            </a:r>
            <a:endParaRPr lang="zh-CN" altLang="en-US" sz="1200" b="1" dirty="0">
              <a:solidFill>
                <a:schemeClr val="bg1"/>
              </a:solidFill>
              <a:latin typeface="Times New Roman" panose="02020603050405020304" pitchFamily="18" charset="0"/>
              <a:cs typeface="Times New Roman" panose="02020603050405020304" pitchFamily="18" charset="0"/>
            </a:endParaRPr>
          </a:p>
        </p:txBody>
      </p:sp>
      <p:sp>
        <p:nvSpPr>
          <p:cNvPr id="7" name="灯片编号占位符 6">
            <a:extLst>
              <a:ext uri="{FF2B5EF4-FFF2-40B4-BE49-F238E27FC236}">
                <a16:creationId xmlns:a16="http://schemas.microsoft.com/office/drawing/2014/main" id="{D72DC067-6454-5C44-5478-3C2D99CA6DBC}"/>
              </a:ext>
            </a:extLst>
          </p:cNvPr>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t>46</a:t>
            </a:fld>
            <a:endParaRPr lang="zh-HK" altLang="en-US">
              <a:solidFill>
                <a:prstClr val="black">
                  <a:tint val="75000"/>
                </a:prstClr>
              </a:solidFill>
            </a:endParaRPr>
          </a:p>
        </p:txBody>
      </p:sp>
      <p:grpSp>
        <p:nvGrpSpPr>
          <p:cNvPr id="8" name="组合 7">
            <a:extLst>
              <a:ext uri="{FF2B5EF4-FFF2-40B4-BE49-F238E27FC236}">
                <a16:creationId xmlns:a16="http://schemas.microsoft.com/office/drawing/2014/main" id="{0A1864C7-D576-1BFC-9C32-9970CA7847B7}"/>
              </a:ext>
            </a:extLst>
          </p:cNvPr>
          <p:cNvGrpSpPr/>
          <p:nvPr/>
        </p:nvGrpSpPr>
        <p:grpSpPr>
          <a:xfrm>
            <a:off x="-1" y="6553200"/>
            <a:ext cx="12192001" cy="304800"/>
            <a:chOff x="0" y="6569404"/>
            <a:chExt cx="9144000" cy="288000"/>
          </a:xfrm>
        </p:grpSpPr>
        <p:sp>
          <p:nvSpPr>
            <p:cNvPr id="9" name="矩形 8">
              <a:extLst>
                <a:ext uri="{FF2B5EF4-FFF2-40B4-BE49-F238E27FC236}">
                  <a16:creationId xmlns:a16="http://schemas.microsoft.com/office/drawing/2014/main" id="{AF016458-5FED-AF55-ADAE-409033E334EA}"/>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8" name="矩形 17">
              <a:extLst>
                <a:ext uri="{FF2B5EF4-FFF2-40B4-BE49-F238E27FC236}">
                  <a16:creationId xmlns:a16="http://schemas.microsoft.com/office/drawing/2014/main" id="{CC8E0358-54C8-7C0C-D39E-08D973659E64}"/>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21" name="灯片编号占位符 5">
            <a:extLst>
              <a:ext uri="{FF2B5EF4-FFF2-40B4-BE49-F238E27FC236}">
                <a16:creationId xmlns:a16="http://schemas.microsoft.com/office/drawing/2014/main" id="{065D8500-7A0C-7EA1-C76B-C1DF81943882}"/>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46</a:t>
            </a:fld>
            <a:endParaRPr lang="zh-HK" altLang="en-US" sz="1600" dirty="0">
              <a:solidFill>
                <a:schemeClr val="bg1"/>
              </a:solidFill>
            </a:endParaRPr>
          </a:p>
        </p:txBody>
      </p:sp>
      <p:pic>
        <p:nvPicPr>
          <p:cNvPr id="24" name="图片 23">
            <a:extLst>
              <a:ext uri="{FF2B5EF4-FFF2-40B4-BE49-F238E27FC236}">
                <a16:creationId xmlns:a16="http://schemas.microsoft.com/office/drawing/2014/main" id="{2E7D5127-C24F-6A7D-5B34-F0A1F5CA65D7}"/>
              </a:ext>
            </a:extLst>
          </p:cNvPr>
          <p:cNvPicPr>
            <a:picLocks noChangeAspect="1"/>
          </p:cNvPicPr>
          <p:nvPr/>
        </p:nvPicPr>
        <p:blipFill>
          <a:blip r:embed="rId31" cstate="print">
            <a:clrChange>
              <a:clrFrom>
                <a:srgbClr val="FFFFFF"/>
              </a:clrFrom>
              <a:clrTo>
                <a:srgbClr val="FFFFFF">
                  <a:alpha val="0"/>
                </a:srgbClr>
              </a:clrTo>
            </a:clrChange>
            <a:extLst>
              <a:ext uri="{BEBA8EAE-BF5A-486C-A8C5-ECC9F3942E4B}">
                <a14:imgProps xmlns:a14="http://schemas.microsoft.com/office/drawing/2010/main">
                  <a14:imgLayer r:embed="rId32">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grpSp>
        <p:nvGrpSpPr>
          <p:cNvPr id="67" name="组合 18">
            <a:extLst>
              <a:ext uri="{FF2B5EF4-FFF2-40B4-BE49-F238E27FC236}">
                <a16:creationId xmlns:a16="http://schemas.microsoft.com/office/drawing/2014/main" id="{4F4B3B72-1112-4CE0-9C55-56CA3A0F8C45}"/>
              </a:ext>
            </a:extLst>
          </p:cNvPr>
          <p:cNvGrpSpPr/>
          <p:nvPr/>
        </p:nvGrpSpPr>
        <p:grpSpPr bwMode="auto">
          <a:xfrm>
            <a:off x="2409457" y="2650330"/>
            <a:ext cx="1505450" cy="1479472"/>
            <a:chOff x="1709739" y="2636838"/>
            <a:chExt cx="1590160" cy="1584325"/>
          </a:xfrm>
          <a:solidFill>
            <a:srgbClr val="044875"/>
          </a:solidFill>
        </p:grpSpPr>
        <p:sp>
          <p:nvSpPr>
            <p:cNvPr id="68" name="Freeform 6">
              <a:extLst>
                <a:ext uri="{FF2B5EF4-FFF2-40B4-BE49-F238E27FC236}">
                  <a16:creationId xmlns:a16="http://schemas.microsoft.com/office/drawing/2014/main" id="{6D56F852-A466-426C-8419-DA70488DF3BF}"/>
                </a:ext>
              </a:extLst>
            </p:cNvPr>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9" name="Freeform 7">
              <a:extLst>
                <a:ext uri="{FF2B5EF4-FFF2-40B4-BE49-F238E27FC236}">
                  <a16:creationId xmlns:a16="http://schemas.microsoft.com/office/drawing/2014/main" id="{1CAFAF37-C2C2-4B4E-A11F-6688675D38E7}"/>
                </a:ext>
              </a:extLst>
            </p:cNvPr>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0" name="Freeform 8">
              <a:extLst>
                <a:ext uri="{FF2B5EF4-FFF2-40B4-BE49-F238E27FC236}">
                  <a16:creationId xmlns:a16="http://schemas.microsoft.com/office/drawing/2014/main" id="{A7E6BDDD-830F-4C38-8C40-869A13E61944}"/>
                </a:ext>
              </a:extLst>
            </p:cNvPr>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1" name="Freeform 9">
              <a:extLst>
                <a:ext uri="{FF2B5EF4-FFF2-40B4-BE49-F238E27FC236}">
                  <a16:creationId xmlns:a16="http://schemas.microsoft.com/office/drawing/2014/main" id="{47B9CF8A-402F-44C7-9B6C-3981649071BF}"/>
                </a:ext>
              </a:extLst>
            </p:cNvPr>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2" name="Freeform 10">
              <a:extLst>
                <a:ext uri="{FF2B5EF4-FFF2-40B4-BE49-F238E27FC236}">
                  <a16:creationId xmlns:a16="http://schemas.microsoft.com/office/drawing/2014/main" id="{B66EAF6B-0748-472B-943C-1070775E93B1}"/>
                </a:ext>
              </a:extLst>
            </p:cNvPr>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3" name="Freeform 11">
              <a:extLst>
                <a:ext uri="{FF2B5EF4-FFF2-40B4-BE49-F238E27FC236}">
                  <a16:creationId xmlns:a16="http://schemas.microsoft.com/office/drawing/2014/main" id="{7D24E581-A7A5-4CDB-BB32-CD61869E6752}"/>
                </a:ext>
              </a:extLst>
            </p:cNvPr>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4" name="Freeform 12">
              <a:extLst>
                <a:ext uri="{FF2B5EF4-FFF2-40B4-BE49-F238E27FC236}">
                  <a16:creationId xmlns:a16="http://schemas.microsoft.com/office/drawing/2014/main" id="{FDA1F43C-7CE0-4598-B8BE-744ED67238FD}"/>
                </a:ext>
              </a:extLst>
            </p:cNvPr>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5" name="Freeform 13">
              <a:extLst>
                <a:ext uri="{FF2B5EF4-FFF2-40B4-BE49-F238E27FC236}">
                  <a16:creationId xmlns:a16="http://schemas.microsoft.com/office/drawing/2014/main" id="{058DAFF1-766E-48D2-B288-B90CE383D4FC}"/>
                </a:ext>
              </a:extLst>
            </p:cNvPr>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6" name="Freeform 14">
              <a:extLst>
                <a:ext uri="{FF2B5EF4-FFF2-40B4-BE49-F238E27FC236}">
                  <a16:creationId xmlns:a16="http://schemas.microsoft.com/office/drawing/2014/main" id="{42CC6597-35D9-43B5-A3ED-63614DD410DA}"/>
                </a:ext>
              </a:extLst>
            </p:cNvPr>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grpSp>
      <p:sp>
        <p:nvSpPr>
          <p:cNvPr id="77" name="文本框 76">
            <a:extLst>
              <a:ext uri="{FF2B5EF4-FFF2-40B4-BE49-F238E27FC236}">
                <a16:creationId xmlns:a16="http://schemas.microsoft.com/office/drawing/2014/main" id="{57DAAB26-BD15-492B-97E8-B6E4D7B680B6}"/>
              </a:ext>
            </a:extLst>
          </p:cNvPr>
          <p:cNvSpPr txBox="1"/>
          <p:nvPr/>
        </p:nvSpPr>
        <p:spPr bwMode="auto">
          <a:xfrm>
            <a:off x="2135561" y="4129802"/>
            <a:ext cx="2054225" cy="523334"/>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Contents</a:t>
            </a:r>
            <a:endParaRPr lang="zh-HK" altLang="en-US"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grpSp>
        <p:nvGrpSpPr>
          <p:cNvPr id="78" name="组合 77">
            <a:extLst>
              <a:ext uri="{FF2B5EF4-FFF2-40B4-BE49-F238E27FC236}">
                <a16:creationId xmlns:a16="http://schemas.microsoft.com/office/drawing/2014/main" id="{D2344DC4-9F2C-4ED8-8B17-C227EEA5B48D}"/>
              </a:ext>
            </a:extLst>
          </p:cNvPr>
          <p:cNvGrpSpPr/>
          <p:nvPr>
            <p:custDataLst>
              <p:tags r:id="rId1"/>
            </p:custDataLst>
          </p:nvPr>
        </p:nvGrpSpPr>
        <p:grpSpPr>
          <a:xfrm>
            <a:off x="4523741" y="2047924"/>
            <a:ext cx="5370513" cy="534987"/>
            <a:chOff x="3281952" y="1484784"/>
            <a:chExt cx="5370513" cy="534987"/>
          </a:xfrm>
        </p:grpSpPr>
        <p:grpSp>
          <p:nvGrpSpPr>
            <p:cNvPr id="79" name="组合 78">
              <a:extLst>
                <a:ext uri="{FF2B5EF4-FFF2-40B4-BE49-F238E27FC236}">
                  <a16:creationId xmlns:a16="http://schemas.microsoft.com/office/drawing/2014/main" id="{89972190-B8B9-4CDB-98A6-E09DCD77CDD2}"/>
                </a:ext>
              </a:extLst>
            </p:cNvPr>
            <p:cNvGrpSpPr/>
            <p:nvPr/>
          </p:nvGrpSpPr>
          <p:grpSpPr>
            <a:xfrm>
              <a:off x="3943940" y="1484784"/>
              <a:ext cx="4708525" cy="534987"/>
              <a:chOff x="3943940" y="1626760"/>
              <a:chExt cx="4708525" cy="534987"/>
            </a:xfrm>
          </p:grpSpPr>
          <p:sp>
            <p:nvSpPr>
              <p:cNvPr id="83" name="Freeform 74">
                <a:extLst>
                  <a:ext uri="{FF2B5EF4-FFF2-40B4-BE49-F238E27FC236}">
                    <a16:creationId xmlns:a16="http://schemas.microsoft.com/office/drawing/2014/main" id="{965C614A-78EF-4F5B-8B7B-F2A84706EA05}"/>
                  </a:ext>
                </a:extLst>
              </p:cNvPr>
              <p:cNvSpPr>
                <a:spLocks noEditPoints="1"/>
              </p:cNvSpPr>
              <p:nvPr>
                <p:custDataLst>
                  <p:tags r:id="rId25"/>
                </p:custDataLst>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chemeClr val="bg2">
                  <a:lumMod val="90000"/>
                </a:schemeClr>
              </a:solidFill>
              <a:ln>
                <a:noFill/>
              </a:ln>
            </p:spPr>
            <p:txBody>
              <a:bodyPr/>
              <a:lstStyle/>
              <a:p>
                <a:pPr>
                  <a:defRPr/>
                </a:pPr>
                <a:endParaRPr lang="zh-CN" altLang="en-US" b="1">
                  <a:solidFill>
                    <a:prstClr val="black"/>
                  </a:solidFill>
                </a:endParaRPr>
              </a:p>
            </p:txBody>
          </p:sp>
          <p:sp>
            <p:nvSpPr>
              <p:cNvPr id="84" name="文本框 20">
                <a:extLst>
                  <a:ext uri="{FF2B5EF4-FFF2-40B4-BE49-F238E27FC236}">
                    <a16:creationId xmlns:a16="http://schemas.microsoft.com/office/drawing/2014/main" id="{0AECAA5A-E96F-4BBF-B707-57EA00AE266E}"/>
                  </a:ext>
                </a:extLst>
              </p:cNvPr>
              <p:cNvSpPr txBox="1">
                <a:spLocks noChangeArrowheads="1"/>
              </p:cNvSpPr>
              <p:nvPr>
                <p:custDataLst>
                  <p:tags r:id="rId26"/>
                </p:custDataLst>
              </p:nvPr>
            </p:nvSpPr>
            <p:spPr bwMode="auto">
              <a:xfrm>
                <a:off x="4599577" y="1648846"/>
                <a:ext cx="3989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Problem Description</a:t>
                </a:r>
                <a:endParaRPr lang="zh-CN" altLang="en-US" sz="2400" b="1" dirty="0">
                  <a:solidFill>
                    <a:schemeClr val="bg2">
                      <a:lumMod val="90000"/>
                    </a:schemeClr>
                  </a:solidFill>
                  <a:latin typeface="Times New Roman" panose="02020603050405020304" pitchFamily="18" charset="0"/>
                  <a:ea typeface="微软雅黑" panose="020B0503020204020204" charset="-122"/>
                </a:endParaRPr>
              </a:p>
            </p:txBody>
          </p:sp>
          <p:sp>
            <p:nvSpPr>
              <p:cNvPr id="85" name="矩形 84">
                <a:extLst>
                  <a:ext uri="{FF2B5EF4-FFF2-40B4-BE49-F238E27FC236}">
                    <a16:creationId xmlns:a16="http://schemas.microsoft.com/office/drawing/2014/main" id="{24283366-B30C-441B-888B-3F54623FE6B2}"/>
                  </a:ext>
                </a:extLst>
              </p:cNvPr>
              <p:cNvSpPr/>
              <p:nvPr>
                <p:custDataLst>
                  <p:tags r:id="rId27"/>
                </p:custDataLst>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87" name="直接连接符 86">
                <a:extLst>
                  <a:ext uri="{FF2B5EF4-FFF2-40B4-BE49-F238E27FC236}">
                    <a16:creationId xmlns:a16="http://schemas.microsoft.com/office/drawing/2014/main" id="{1BDB7EE8-BB2D-40E3-AE5F-51E9C9E1C8B1}"/>
                  </a:ext>
                </a:extLst>
              </p:cNvPr>
              <p:cNvCxnSpPr/>
              <p:nvPr>
                <p:custDataLst>
                  <p:tags r:id="rId28"/>
                </p:custDataLst>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80" name="组合 79">
              <a:extLst>
                <a:ext uri="{FF2B5EF4-FFF2-40B4-BE49-F238E27FC236}">
                  <a16:creationId xmlns:a16="http://schemas.microsoft.com/office/drawing/2014/main" id="{B405A948-24DE-4B52-B45E-88718AC2C2A9}"/>
                </a:ext>
              </a:extLst>
            </p:cNvPr>
            <p:cNvGrpSpPr/>
            <p:nvPr/>
          </p:nvGrpSpPr>
          <p:grpSpPr>
            <a:xfrm>
              <a:off x="3281952" y="1484784"/>
              <a:ext cx="689642" cy="534987"/>
              <a:chOff x="3281952" y="1626760"/>
              <a:chExt cx="689642" cy="534987"/>
            </a:xfrm>
          </p:grpSpPr>
          <p:sp>
            <p:nvSpPr>
              <p:cNvPr id="81" name="矩形 80">
                <a:extLst>
                  <a:ext uri="{FF2B5EF4-FFF2-40B4-BE49-F238E27FC236}">
                    <a16:creationId xmlns:a16="http://schemas.microsoft.com/office/drawing/2014/main" id="{20DA4F1E-C999-485D-B24D-50BA390E67EF}"/>
                  </a:ext>
                </a:extLst>
              </p:cNvPr>
              <p:cNvSpPr/>
              <p:nvPr>
                <p:custDataLst>
                  <p:tags r:id="rId23"/>
                </p:custDataLst>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82" name="文本框 18">
                <a:extLst>
                  <a:ext uri="{FF2B5EF4-FFF2-40B4-BE49-F238E27FC236}">
                    <a16:creationId xmlns:a16="http://schemas.microsoft.com/office/drawing/2014/main" id="{C041ABC9-E4EE-42E5-887A-075619736F15}"/>
                  </a:ext>
                </a:extLst>
              </p:cNvPr>
              <p:cNvSpPr txBox="1">
                <a:spLocks noChangeArrowheads="1"/>
              </p:cNvSpPr>
              <p:nvPr>
                <p:custDataLst>
                  <p:tags r:id="rId24"/>
                </p:custDataLst>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01</a:t>
                </a:r>
                <a:endParaRPr lang="zh-CN" altLang="en-US" sz="2700" dirty="0">
                  <a:solidFill>
                    <a:schemeClr val="bg2">
                      <a:lumMod val="90000"/>
                    </a:schemeClr>
                  </a:solidFill>
                  <a:latin typeface="Impact" panose="020B0806030902050204" pitchFamily="34" charset="0"/>
                </a:endParaRPr>
              </a:p>
            </p:txBody>
          </p:sp>
        </p:grpSp>
      </p:grpSp>
      <p:grpSp>
        <p:nvGrpSpPr>
          <p:cNvPr id="88" name="组合 87">
            <a:extLst>
              <a:ext uri="{FF2B5EF4-FFF2-40B4-BE49-F238E27FC236}">
                <a16:creationId xmlns:a16="http://schemas.microsoft.com/office/drawing/2014/main" id="{A2C0EBBD-46D7-4207-957B-ED21CEE3930E}"/>
              </a:ext>
            </a:extLst>
          </p:cNvPr>
          <p:cNvGrpSpPr/>
          <p:nvPr>
            <p:custDataLst>
              <p:tags r:id="rId2"/>
            </p:custDataLst>
          </p:nvPr>
        </p:nvGrpSpPr>
        <p:grpSpPr>
          <a:xfrm>
            <a:off x="4503593" y="3688642"/>
            <a:ext cx="5372100" cy="534987"/>
            <a:chOff x="3261805" y="3188752"/>
            <a:chExt cx="5372100" cy="534987"/>
          </a:xfrm>
        </p:grpSpPr>
        <p:grpSp>
          <p:nvGrpSpPr>
            <p:cNvPr id="91" name="组合 90">
              <a:extLst>
                <a:ext uri="{FF2B5EF4-FFF2-40B4-BE49-F238E27FC236}">
                  <a16:creationId xmlns:a16="http://schemas.microsoft.com/office/drawing/2014/main" id="{F92C03BE-65E4-4480-82C0-9DB5A99A3CC7}"/>
                </a:ext>
              </a:extLst>
            </p:cNvPr>
            <p:cNvGrpSpPr/>
            <p:nvPr/>
          </p:nvGrpSpPr>
          <p:grpSpPr>
            <a:xfrm>
              <a:off x="3261805" y="3188752"/>
              <a:ext cx="689593" cy="534987"/>
              <a:chOff x="3261805" y="3188752"/>
              <a:chExt cx="689593" cy="534987"/>
            </a:xfrm>
          </p:grpSpPr>
          <p:sp>
            <p:nvSpPr>
              <p:cNvPr id="103" name="矩形 102">
                <a:extLst>
                  <a:ext uri="{FF2B5EF4-FFF2-40B4-BE49-F238E27FC236}">
                    <a16:creationId xmlns:a16="http://schemas.microsoft.com/office/drawing/2014/main" id="{0088DFEA-7C96-4145-8936-3E750168ED57}"/>
                  </a:ext>
                </a:extLst>
              </p:cNvPr>
              <p:cNvSpPr/>
              <p:nvPr>
                <p:custDataLst>
                  <p:tags r:id="rId21"/>
                </p:custDataLst>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04" name="文本框 86">
                <a:extLst>
                  <a:ext uri="{FF2B5EF4-FFF2-40B4-BE49-F238E27FC236}">
                    <a16:creationId xmlns:a16="http://schemas.microsoft.com/office/drawing/2014/main" id="{20E3A24E-D6F7-49F3-B639-A64E3A6BCF0D}"/>
                  </a:ext>
                </a:extLst>
              </p:cNvPr>
              <p:cNvSpPr txBox="1">
                <a:spLocks noChangeArrowheads="1"/>
              </p:cNvSpPr>
              <p:nvPr>
                <p:custDataLst>
                  <p:tags r:id="rId22"/>
                </p:custDataLst>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03</a:t>
                </a:r>
                <a:endParaRPr lang="zh-CN" altLang="en-US" sz="2700" dirty="0">
                  <a:solidFill>
                    <a:schemeClr val="bg2">
                      <a:lumMod val="90000"/>
                    </a:schemeClr>
                  </a:solidFill>
                  <a:latin typeface="Impact" panose="020B0806030902050204" pitchFamily="34" charset="0"/>
                </a:endParaRPr>
              </a:p>
            </p:txBody>
          </p:sp>
        </p:grpSp>
        <p:grpSp>
          <p:nvGrpSpPr>
            <p:cNvPr id="95" name="组合 94">
              <a:extLst>
                <a:ext uri="{FF2B5EF4-FFF2-40B4-BE49-F238E27FC236}">
                  <a16:creationId xmlns:a16="http://schemas.microsoft.com/office/drawing/2014/main" id="{2C607980-899F-4ED3-AB4F-FF72F2E12BFA}"/>
                </a:ext>
              </a:extLst>
            </p:cNvPr>
            <p:cNvGrpSpPr/>
            <p:nvPr/>
          </p:nvGrpSpPr>
          <p:grpSpPr>
            <a:xfrm>
              <a:off x="3923792" y="3188752"/>
              <a:ext cx="4710113" cy="534987"/>
              <a:chOff x="3923792" y="3188752"/>
              <a:chExt cx="4710113" cy="534987"/>
            </a:xfrm>
          </p:grpSpPr>
          <p:sp>
            <p:nvSpPr>
              <p:cNvPr id="99" name="文本框 81">
                <a:extLst>
                  <a:ext uri="{FF2B5EF4-FFF2-40B4-BE49-F238E27FC236}">
                    <a16:creationId xmlns:a16="http://schemas.microsoft.com/office/drawing/2014/main" id="{3B659916-9D0E-4555-B612-38751A98F437}"/>
                  </a:ext>
                </a:extLst>
              </p:cNvPr>
              <p:cNvSpPr txBox="1">
                <a:spLocks noChangeArrowheads="1"/>
              </p:cNvSpPr>
              <p:nvPr>
                <p:custDataLst>
                  <p:tags r:id="rId17"/>
                </p:custDataLst>
              </p:nvPr>
            </p:nvSpPr>
            <p:spPr bwMode="auto">
              <a:xfrm>
                <a:off x="4876292" y="3235107"/>
                <a:ext cx="339852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sym typeface="+mn-ea"/>
                  </a:rPr>
                  <a:t>Experiment Results</a:t>
                </a:r>
                <a:endParaRPr lang="en-US" altLang="zh-CN" sz="2400" b="1" dirty="0">
                  <a:solidFill>
                    <a:schemeClr val="bg2">
                      <a:lumMod val="90000"/>
                    </a:schemeClr>
                  </a:solidFill>
                  <a:latin typeface="Times New Roman" panose="02020603050405020304" pitchFamily="18" charset="0"/>
                  <a:ea typeface="微软雅黑" panose="020B0503020204020204" charset="-122"/>
                </a:endParaRPr>
              </a:p>
            </p:txBody>
          </p:sp>
          <p:sp>
            <p:nvSpPr>
              <p:cNvPr id="100" name="矩形 99">
                <a:extLst>
                  <a:ext uri="{FF2B5EF4-FFF2-40B4-BE49-F238E27FC236}">
                    <a16:creationId xmlns:a16="http://schemas.microsoft.com/office/drawing/2014/main" id="{C8AEA70D-0605-436F-9FAB-4DFAD5EB981E}"/>
                  </a:ext>
                </a:extLst>
              </p:cNvPr>
              <p:cNvSpPr/>
              <p:nvPr>
                <p:custDataLst>
                  <p:tags r:id="rId18"/>
                </p:custDataLst>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101" name="直接连接符 100">
                <a:extLst>
                  <a:ext uri="{FF2B5EF4-FFF2-40B4-BE49-F238E27FC236}">
                    <a16:creationId xmlns:a16="http://schemas.microsoft.com/office/drawing/2014/main" id="{B2F39B48-40EE-4AE9-A60D-F033E79E09BC}"/>
                  </a:ext>
                </a:extLst>
              </p:cNvPr>
              <p:cNvCxnSpPr/>
              <p:nvPr>
                <p:custDataLst>
                  <p:tags r:id="rId19"/>
                </p:custDataLst>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02" name="Freeform 71">
                <a:extLst>
                  <a:ext uri="{FF2B5EF4-FFF2-40B4-BE49-F238E27FC236}">
                    <a16:creationId xmlns:a16="http://schemas.microsoft.com/office/drawing/2014/main" id="{1BD051D1-9D87-42D9-8659-9F6B8796AB83}"/>
                  </a:ext>
                </a:extLst>
              </p:cNvPr>
              <p:cNvSpPr>
                <a:spLocks noEditPoints="1"/>
              </p:cNvSpPr>
              <p:nvPr>
                <p:custDataLst>
                  <p:tags r:id="rId20"/>
                </p:custDataLst>
              </p:nvPr>
            </p:nvSpPr>
            <p:spPr bwMode="auto">
              <a:xfrm>
                <a:off x="4038092" y="3253839"/>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chemeClr val="bg2">
                  <a:lumMod val="90000"/>
                </a:schemeClr>
              </a:solidFill>
              <a:ln>
                <a:noFill/>
              </a:ln>
            </p:spPr>
            <p:txBody>
              <a:bodyPr/>
              <a:lstStyle/>
              <a:p>
                <a:pPr>
                  <a:defRPr/>
                </a:pPr>
                <a:endParaRPr lang="zh-CN" altLang="en-US" b="1">
                  <a:solidFill>
                    <a:prstClr val="black"/>
                  </a:solidFill>
                </a:endParaRPr>
              </a:p>
            </p:txBody>
          </p:sp>
        </p:grpSp>
      </p:grpSp>
      <p:grpSp>
        <p:nvGrpSpPr>
          <p:cNvPr id="105" name="组合 104">
            <a:extLst>
              <a:ext uri="{FF2B5EF4-FFF2-40B4-BE49-F238E27FC236}">
                <a16:creationId xmlns:a16="http://schemas.microsoft.com/office/drawing/2014/main" id="{C611EC0C-7CEC-462C-96FC-1D09093E5D30}"/>
              </a:ext>
            </a:extLst>
          </p:cNvPr>
          <p:cNvGrpSpPr/>
          <p:nvPr>
            <p:custDataLst>
              <p:tags r:id="rId3"/>
            </p:custDataLst>
          </p:nvPr>
        </p:nvGrpSpPr>
        <p:grpSpPr>
          <a:xfrm>
            <a:off x="4503593" y="4509001"/>
            <a:ext cx="5372100" cy="534987"/>
            <a:chOff x="3261805" y="4046141"/>
            <a:chExt cx="5372100" cy="534987"/>
          </a:xfrm>
        </p:grpSpPr>
        <p:grpSp>
          <p:nvGrpSpPr>
            <p:cNvPr id="106" name="组合 105">
              <a:extLst>
                <a:ext uri="{FF2B5EF4-FFF2-40B4-BE49-F238E27FC236}">
                  <a16:creationId xmlns:a16="http://schemas.microsoft.com/office/drawing/2014/main" id="{7BE24A72-8444-4978-A874-447324F54CF3}"/>
                </a:ext>
              </a:extLst>
            </p:cNvPr>
            <p:cNvGrpSpPr/>
            <p:nvPr/>
          </p:nvGrpSpPr>
          <p:grpSpPr>
            <a:xfrm>
              <a:off x="3261805" y="4046141"/>
              <a:ext cx="689447" cy="534987"/>
              <a:chOff x="3261805" y="3969748"/>
              <a:chExt cx="689447" cy="534987"/>
            </a:xfrm>
          </p:grpSpPr>
          <p:sp>
            <p:nvSpPr>
              <p:cNvPr id="115" name="矩形 114">
                <a:extLst>
                  <a:ext uri="{FF2B5EF4-FFF2-40B4-BE49-F238E27FC236}">
                    <a16:creationId xmlns:a16="http://schemas.microsoft.com/office/drawing/2014/main" id="{E8F5DB9C-16BD-4CD5-9CE2-B9CFECD87AF4}"/>
                  </a:ext>
                </a:extLst>
              </p:cNvPr>
              <p:cNvSpPr/>
              <p:nvPr>
                <p:custDataLst>
                  <p:tags r:id="rId15"/>
                </p:custDataLst>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16" name="文本框 131">
                <a:extLst>
                  <a:ext uri="{FF2B5EF4-FFF2-40B4-BE49-F238E27FC236}">
                    <a16:creationId xmlns:a16="http://schemas.microsoft.com/office/drawing/2014/main" id="{7F2523E2-4A08-4AD4-B339-97137A301499}"/>
                  </a:ext>
                </a:extLst>
              </p:cNvPr>
              <p:cNvSpPr txBox="1">
                <a:spLocks noChangeArrowheads="1"/>
              </p:cNvSpPr>
              <p:nvPr>
                <p:custDataLst>
                  <p:tags r:id="rId16"/>
                </p:custDataLst>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04</a:t>
                </a:r>
                <a:endParaRPr lang="zh-CN" altLang="en-US" sz="2700" dirty="0">
                  <a:solidFill>
                    <a:srgbClr val="044875"/>
                  </a:solidFill>
                  <a:latin typeface="Impact" panose="020B0806030902050204" pitchFamily="34" charset="0"/>
                </a:endParaRPr>
              </a:p>
            </p:txBody>
          </p:sp>
        </p:grpSp>
        <p:grpSp>
          <p:nvGrpSpPr>
            <p:cNvPr id="107" name="组合 106">
              <a:extLst>
                <a:ext uri="{FF2B5EF4-FFF2-40B4-BE49-F238E27FC236}">
                  <a16:creationId xmlns:a16="http://schemas.microsoft.com/office/drawing/2014/main" id="{FA47ACB0-DE5F-48DB-AFD5-10E93E9AAFFD}"/>
                </a:ext>
              </a:extLst>
            </p:cNvPr>
            <p:cNvGrpSpPr/>
            <p:nvPr/>
          </p:nvGrpSpPr>
          <p:grpSpPr>
            <a:xfrm>
              <a:off x="3923792" y="4046141"/>
              <a:ext cx="4710113" cy="534987"/>
              <a:chOff x="3923792" y="3969748"/>
              <a:chExt cx="4710113" cy="534987"/>
            </a:xfrm>
          </p:grpSpPr>
          <p:sp>
            <p:nvSpPr>
              <p:cNvPr id="108" name="文本框 126">
                <a:extLst>
                  <a:ext uri="{FF2B5EF4-FFF2-40B4-BE49-F238E27FC236}">
                    <a16:creationId xmlns:a16="http://schemas.microsoft.com/office/drawing/2014/main" id="{716FD88E-995F-426B-A5C1-F56B657F2788}"/>
                  </a:ext>
                </a:extLst>
              </p:cNvPr>
              <p:cNvSpPr txBox="1">
                <a:spLocks noChangeArrowheads="1"/>
              </p:cNvSpPr>
              <p:nvPr>
                <p:custDataLst>
                  <p:tags r:id="rId11"/>
                </p:custDataLst>
              </p:nvPr>
            </p:nvSpPr>
            <p:spPr bwMode="auto">
              <a:xfrm>
                <a:off x="4571492" y="4002700"/>
                <a:ext cx="40417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rPr>
                  <a:t>Conclusion</a:t>
                </a:r>
              </a:p>
            </p:txBody>
          </p:sp>
          <p:sp>
            <p:nvSpPr>
              <p:cNvPr id="112" name="矩形 111">
                <a:extLst>
                  <a:ext uri="{FF2B5EF4-FFF2-40B4-BE49-F238E27FC236}">
                    <a16:creationId xmlns:a16="http://schemas.microsoft.com/office/drawing/2014/main" id="{6D02989E-C02A-4DC4-89A8-1A3FE4067E8B}"/>
                  </a:ext>
                </a:extLst>
              </p:cNvPr>
              <p:cNvSpPr/>
              <p:nvPr>
                <p:custDataLst>
                  <p:tags r:id="rId12"/>
                </p:custDataLst>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113" name="直接连接符 112">
                <a:extLst>
                  <a:ext uri="{FF2B5EF4-FFF2-40B4-BE49-F238E27FC236}">
                    <a16:creationId xmlns:a16="http://schemas.microsoft.com/office/drawing/2014/main" id="{1C90C3CE-0D58-48FA-AE66-1C3EAFB3896C}"/>
                  </a:ext>
                </a:extLst>
              </p:cNvPr>
              <p:cNvCxnSpPr/>
              <p:nvPr>
                <p:custDataLst>
                  <p:tags r:id="rId13"/>
                </p:custDataLst>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14" name="Freeform 306">
                <a:extLst>
                  <a:ext uri="{FF2B5EF4-FFF2-40B4-BE49-F238E27FC236}">
                    <a16:creationId xmlns:a16="http://schemas.microsoft.com/office/drawing/2014/main" id="{E466659E-8FE1-4BA3-919D-2AB4C1CB8B41}"/>
                  </a:ext>
                </a:extLst>
              </p:cNvPr>
              <p:cNvSpPr>
                <a:spLocks noEditPoints="1"/>
              </p:cNvSpPr>
              <p:nvPr>
                <p:custDataLst>
                  <p:tags r:id="rId14"/>
                </p:custDataLst>
              </p:nvPr>
            </p:nvSpPr>
            <p:spPr bwMode="auto">
              <a:xfrm>
                <a:off x="4061905" y="4028951"/>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rgbClr val="044875"/>
              </a:solidFill>
              <a:ln>
                <a:noFill/>
              </a:ln>
            </p:spPr>
            <p:txBody>
              <a:bodyPr/>
              <a:lstStyle/>
              <a:p>
                <a:pPr>
                  <a:defRPr/>
                </a:pPr>
                <a:endParaRPr lang="zh-CN" altLang="en-US" b="1">
                  <a:solidFill>
                    <a:prstClr val="black"/>
                  </a:solidFill>
                </a:endParaRPr>
              </a:p>
            </p:txBody>
          </p:sp>
        </p:grpSp>
      </p:grpSp>
      <p:grpSp>
        <p:nvGrpSpPr>
          <p:cNvPr id="117" name="组合 116">
            <a:extLst>
              <a:ext uri="{FF2B5EF4-FFF2-40B4-BE49-F238E27FC236}">
                <a16:creationId xmlns:a16="http://schemas.microsoft.com/office/drawing/2014/main" id="{072634BD-43B4-4F9C-8BC7-9DA097FCDD50}"/>
              </a:ext>
            </a:extLst>
          </p:cNvPr>
          <p:cNvGrpSpPr/>
          <p:nvPr>
            <p:custDataLst>
              <p:tags r:id="rId4"/>
            </p:custDataLst>
          </p:nvPr>
        </p:nvGrpSpPr>
        <p:grpSpPr>
          <a:xfrm>
            <a:off x="4517645" y="2868283"/>
            <a:ext cx="5370513" cy="534987"/>
            <a:chOff x="3275856" y="2348880"/>
            <a:chExt cx="5370513" cy="534987"/>
          </a:xfrm>
        </p:grpSpPr>
        <p:grpSp>
          <p:nvGrpSpPr>
            <p:cNvPr id="118" name="组合 117">
              <a:extLst>
                <a:ext uri="{FF2B5EF4-FFF2-40B4-BE49-F238E27FC236}">
                  <a16:creationId xmlns:a16="http://schemas.microsoft.com/office/drawing/2014/main" id="{B0F98D02-F491-47E1-A265-8F60B171BCF7}"/>
                </a:ext>
              </a:extLst>
            </p:cNvPr>
            <p:cNvGrpSpPr/>
            <p:nvPr/>
          </p:nvGrpSpPr>
          <p:grpSpPr>
            <a:xfrm>
              <a:off x="3275856" y="2348880"/>
              <a:ext cx="689474" cy="534987"/>
              <a:chOff x="3275856" y="2407756"/>
              <a:chExt cx="689474" cy="534987"/>
            </a:xfrm>
          </p:grpSpPr>
          <p:sp>
            <p:nvSpPr>
              <p:cNvPr id="124" name="矩形 123">
                <a:extLst>
                  <a:ext uri="{FF2B5EF4-FFF2-40B4-BE49-F238E27FC236}">
                    <a16:creationId xmlns:a16="http://schemas.microsoft.com/office/drawing/2014/main" id="{367B2F9B-9FB2-498C-AD93-DAC733D47948}"/>
                  </a:ext>
                </a:extLst>
              </p:cNvPr>
              <p:cNvSpPr/>
              <p:nvPr>
                <p:custDataLst>
                  <p:tags r:id="rId9"/>
                </p:custDataLst>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25" name="文本框 78">
                <a:extLst>
                  <a:ext uri="{FF2B5EF4-FFF2-40B4-BE49-F238E27FC236}">
                    <a16:creationId xmlns:a16="http://schemas.microsoft.com/office/drawing/2014/main" id="{DAD6E879-E510-40FC-87E1-4935F06844FD}"/>
                  </a:ext>
                </a:extLst>
              </p:cNvPr>
              <p:cNvSpPr txBox="1">
                <a:spLocks noChangeArrowheads="1"/>
              </p:cNvSpPr>
              <p:nvPr>
                <p:custDataLst>
                  <p:tags r:id="rId10"/>
                </p:custDataLst>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02</a:t>
                </a:r>
                <a:endParaRPr lang="zh-CN" altLang="en-US" sz="2700" dirty="0">
                  <a:solidFill>
                    <a:schemeClr val="bg2">
                      <a:lumMod val="90000"/>
                    </a:schemeClr>
                  </a:solidFill>
                  <a:latin typeface="Impact" panose="020B0806030902050204" pitchFamily="34" charset="0"/>
                </a:endParaRPr>
              </a:p>
            </p:txBody>
          </p:sp>
        </p:grpSp>
        <p:grpSp>
          <p:nvGrpSpPr>
            <p:cNvPr id="119" name="组合 118">
              <a:extLst>
                <a:ext uri="{FF2B5EF4-FFF2-40B4-BE49-F238E27FC236}">
                  <a16:creationId xmlns:a16="http://schemas.microsoft.com/office/drawing/2014/main" id="{CDF420F0-3708-4C04-934E-AAEAB0788A2E}"/>
                </a:ext>
              </a:extLst>
            </p:cNvPr>
            <p:cNvGrpSpPr/>
            <p:nvPr/>
          </p:nvGrpSpPr>
          <p:grpSpPr>
            <a:xfrm>
              <a:off x="3937844" y="2348880"/>
              <a:ext cx="4708525" cy="534987"/>
              <a:chOff x="3937844" y="2407756"/>
              <a:chExt cx="4708525" cy="534987"/>
            </a:xfrm>
          </p:grpSpPr>
          <p:sp>
            <p:nvSpPr>
              <p:cNvPr id="120" name="文本框 73">
                <a:extLst>
                  <a:ext uri="{FF2B5EF4-FFF2-40B4-BE49-F238E27FC236}">
                    <a16:creationId xmlns:a16="http://schemas.microsoft.com/office/drawing/2014/main" id="{02730070-61B1-49F7-9068-492DABCD78C8}"/>
                  </a:ext>
                </a:extLst>
              </p:cNvPr>
              <p:cNvSpPr txBox="1">
                <a:spLocks noChangeArrowheads="1"/>
              </p:cNvSpPr>
              <p:nvPr>
                <p:custDataLst>
                  <p:tags r:id="rId5"/>
                </p:custDataLst>
              </p:nvPr>
            </p:nvSpPr>
            <p:spPr bwMode="auto">
              <a:xfrm>
                <a:off x="5326034" y="2449079"/>
                <a:ext cx="2499719"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sym typeface="+mn-ea"/>
                  </a:rPr>
                  <a:t>Method Design</a:t>
                </a:r>
                <a:endParaRPr lang="en-US" altLang="zh-CN" sz="2400" b="1" dirty="0">
                  <a:solidFill>
                    <a:schemeClr val="bg2">
                      <a:lumMod val="90000"/>
                    </a:schemeClr>
                  </a:solidFill>
                  <a:latin typeface="Times New Roman" panose="02020603050405020304" pitchFamily="18" charset="0"/>
                  <a:ea typeface="微软雅黑" panose="020B0503020204020204" charset="-122"/>
                </a:endParaRPr>
              </a:p>
            </p:txBody>
          </p:sp>
          <p:sp>
            <p:nvSpPr>
              <p:cNvPr id="121" name="矩形 120">
                <a:extLst>
                  <a:ext uri="{FF2B5EF4-FFF2-40B4-BE49-F238E27FC236}">
                    <a16:creationId xmlns:a16="http://schemas.microsoft.com/office/drawing/2014/main" id="{A61893DD-082A-48F3-8F5C-5D39568D1CCB}"/>
                  </a:ext>
                </a:extLst>
              </p:cNvPr>
              <p:cNvSpPr/>
              <p:nvPr>
                <p:custDataLst>
                  <p:tags r:id="rId6"/>
                </p:custDataLst>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122" name="直接连接符 121">
                <a:extLst>
                  <a:ext uri="{FF2B5EF4-FFF2-40B4-BE49-F238E27FC236}">
                    <a16:creationId xmlns:a16="http://schemas.microsoft.com/office/drawing/2014/main" id="{2975DF1B-F386-4182-B0F3-C5E835BCF4C6}"/>
                  </a:ext>
                </a:extLst>
              </p:cNvPr>
              <p:cNvCxnSpPr/>
              <p:nvPr>
                <p:custDataLst>
                  <p:tags r:id="rId7"/>
                </p:custDataLst>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23" name="Freeform 30">
                <a:extLst>
                  <a:ext uri="{FF2B5EF4-FFF2-40B4-BE49-F238E27FC236}">
                    <a16:creationId xmlns:a16="http://schemas.microsoft.com/office/drawing/2014/main" id="{92B711A4-043B-4289-9DCD-651E549DD05B}"/>
                  </a:ext>
                </a:extLst>
              </p:cNvPr>
              <p:cNvSpPr>
                <a:spLocks noEditPoints="1"/>
              </p:cNvSpPr>
              <p:nvPr>
                <p:custDataLst>
                  <p:tags r:id="rId8"/>
                </p:custDataLst>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chemeClr val="bg2">
                  <a:lumMod val="90000"/>
                </a:schemeClr>
              </a:solidFill>
              <a:ln>
                <a:noFill/>
              </a:ln>
            </p:spPr>
            <p:txBody>
              <a:bodyPr/>
              <a:lstStyle/>
              <a:p>
                <a:pPr>
                  <a:defRPr/>
                </a:pPr>
                <a:endParaRPr lang="zh-CN" altLang="en-US" b="1" dirty="0">
                  <a:solidFill>
                    <a:prstClr val="black"/>
                  </a:solidFill>
                </a:endParaRPr>
              </a:p>
            </p:txBody>
          </p:sp>
        </p:grpSp>
      </p:grpSp>
    </p:spTree>
    <p:extLst>
      <p:ext uri="{BB962C8B-B14F-4D97-AF65-F5344CB8AC3E}">
        <p14:creationId xmlns:p14="http://schemas.microsoft.com/office/powerpoint/2010/main" val="2453788215"/>
      </p:ext>
    </p:extLst>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D358ED-CC34-4BD8-3F0F-E7ED81161849}"/>
            </a:ext>
          </a:extLst>
        </p:cNvPr>
        <p:cNvGrpSpPr/>
        <p:nvPr/>
      </p:nvGrpSpPr>
      <p:grpSpPr>
        <a:xfrm>
          <a:off x="0" y="0"/>
          <a:ext cx="0" cy="0"/>
          <a:chOff x="0" y="0"/>
          <a:chExt cx="0" cy="0"/>
        </a:xfrm>
      </p:grpSpPr>
      <p:sp>
        <p:nvSpPr>
          <p:cNvPr id="19" name="矩形 18">
            <a:extLst>
              <a:ext uri="{FF2B5EF4-FFF2-40B4-BE49-F238E27FC236}">
                <a16:creationId xmlns:a16="http://schemas.microsoft.com/office/drawing/2014/main" id="{2C17A3CE-073A-F714-E9BC-DDE7E64A41F9}"/>
              </a:ext>
            </a:extLst>
          </p:cNvPr>
          <p:cNvSpPr/>
          <p:nvPr/>
        </p:nvSpPr>
        <p:spPr>
          <a:xfrm>
            <a:off x="-1" y="1"/>
            <a:ext cx="12192001"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a:extLst>
              <a:ext uri="{FF2B5EF4-FFF2-40B4-BE49-F238E27FC236}">
                <a16:creationId xmlns:a16="http://schemas.microsoft.com/office/drawing/2014/main" id="{8B765368-CB13-D45E-BB62-B864FD306A75}"/>
              </a:ext>
            </a:extLst>
          </p:cNvPr>
          <p:cNvSpPr txBox="1"/>
          <p:nvPr/>
        </p:nvSpPr>
        <p:spPr>
          <a:xfrm>
            <a:off x="-8688" y="72603"/>
            <a:ext cx="7328687"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Conclusion and future work</a:t>
            </a:r>
          </a:p>
        </p:txBody>
      </p:sp>
      <p:sp>
        <p:nvSpPr>
          <p:cNvPr id="2" name="矩形 1">
            <a:extLst>
              <a:ext uri="{FF2B5EF4-FFF2-40B4-BE49-F238E27FC236}">
                <a16:creationId xmlns:a16="http://schemas.microsoft.com/office/drawing/2014/main" id="{FC1CBB36-2725-F165-A9C8-BEB260BE8AE3}"/>
              </a:ext>
            </a:extLst>
          </p:cNvPr>
          <p:cNvSpPr/>
          <p:nvPr/>
        </p:nvSpPr>
        <p:spPr>
          <a:xfrm>
            <a:off x="1892810" y="3416280"/>
            <a:ext cx="8366297" cy="2171735"/>
          </a:xfrm>
          <a:prstGeom prst="rect">
            <a:avLst/>
          </a:prstGeom>
          <a:noFill/>
          <a:ln w="28575">
            <a:solidFill>
              <a:srgbClr val="0174AB"/>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14" name="文本框 13">
            <a:extLst>
              <a:ext uri="{FF2B5EF4-FFF2-40B4-BE49-F238E27FC236}">
                <a16:creationId xmlns:a16="http://schemas.microsoft.com/office/drawing/2014/main" id="{ECC47EE5-4495-0B29-2D30-C44A45BF5B01}"/>
              </a:ext>
            </a:extLst>
          </p:cNvPr>
          <p:cNvSpPr txBox="1"/>
          <p:nvPr/>
        </p:nvSpPr>
        <p:spPr>
          <a:xfrm>
            <a:off x="2121458" y="3485675"/>
            <a:ext cx="7949082" cy="2031325"/>
          </a:xfrm>
          <a:prstGeom prst="rect">
            <a:avLst/>
          </a:prstGeom>
          <a:noFill/>
        </p:spPr>
        <p:txBody>
          <a:bodyPr wrap="square">
            <a:spAutoFit/>
          </a:bodyPr>
          <a:lstStyle>
            <a:defPPr>
              <a:defRPr lang="zh-CN"/>
            </a:defPPr>
            <a:lvl1pPr>
              <a:defRPr>
                <a:latin typeface="Arial" panose="020B0604020202020204" pitchFamily="34" charset="0"/>
                <a:cs typeface="Arial" panose="020B0604020202020204" pitchFamily="34" charset="0"/>
              </a:defRPr>
            </a:lvl1pPr>
          </a:lstStyle>
          <a:p>
            <a:pPr algn="just"/>
            <a:r>
              <a:rPr lang="en-US" altLang="zh-CN" dirty="0">
                <a:latin typeface="Times New Roman" panose="02020603050405020304" pitchFamily="18" charset="0"/>
                <a:cs typeface="Times New Roman" panose="02020603050405020304" pitchFamily="18" charset="0"/>
              </a:rPr>
              <a:t>To broaden the applicability of our method, future efforts will concentrate on integrating our method with unsupervised domain adaptation techniques. In this manner, the model can transfer the knowledge learned from labeled data sets to unlabeled data sets, which is more commonly encountered in real-life industrial applications due to the high cost of labeling fault types. Moreover, in the future work, we will explore the impact of frequency resolution on the Fourier feature refiner.</a:t>
            </a:r>
            <a:endParaRPr lang="zh-CN" altLang="en-US" dirty="0">
              <a:latin typeface="Times New Roman" panose="02020603050405020304" pitchFamily="18" charset="0"/>
              <a:cs typeface="Times New Roman" panose="02020603050405020304" pitchFamily="18" charset="0"/>
            </a:endParaRPr>
          </a:p>
        </p:txBody>
      </p:sp>
      <p:grpSp>
        <p:nvGrpSpPr>
          <p:cNvPr id="20" name="组合 19">
            <a:extLst>
              <a:ext uri="{FF2B5EF4-FFF2-40B4-BE49-F238E27FC236}">
                <a16:creationId xmlns:a16="http://schemas.microsoft.com/office/drawing/2014/main" id="{441B794A-A8E1-CC9E-CFF4-22E580FCCB37}"/>
              </a:ext>
            </a:extLst>
          </p:cNvPr>
          <p:cNvGrpSpPr/>
          <p:nvPr/>
        </p:nvGrpSpPr>
        <p:grpSpPr>
          <a:xfrm>
            <a:off x="-1" y="6553200"/>
            <a:ext cx="12192001" cy="304800"/>
            <a:chOff x="0" y="6569404"/>
            <a:chExt cx="9144000" cy="288000"/>
          </a:xfrm>
        </p:grpSpPr>
        <p:sp>
          <p:nvSpPr>
            <p:cNvPr id="21" name="矩形 20">
              <a:extLst>
                <a:ext uri="{FF2B5EF4-FFF2-40B4-BE49-F238E27FC236}">
                  <a16:creationId xmlns:a16="http://schemas.microsoft.com/office/drawing/2014/main" id="{204E5251-00A1-ED41-A86F-DB2CF6B2506B}"/>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22" name="矩形 21">
              <a:extLst>
                <a:ext uri="{FF2B5EF4-FFF2-40B4-BE49-F238E27FC236}">
                  <a16:creationId xmlns:a16="http://schemas.microsoft.com/office/drawing/2014/main" id="{7CC59C35-6801-FEC8-D9EF-4952B157FFC5}"/>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23" name="灯片编号占位符 5">
            <a:extLst>
              <a:ext uri="{FF2B5EF4-FFF2-40B4-BE49-F238E27FC236}">
                <a16:creationId xmlns:a16="http://schemas.microsoft.com/office/drawing/2014/main" id="{6BA2FAFB-7070-2452-B137-B73FC7256A98}"/>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47</a:t>
            </a:fld>
            <a:endParaRPr lang="zh-HK" altLang="en-US" sz="1600" dirty="0">
              <a:solidFill>
                <a:schemeClr val="bg1"/>
              </a:solidFill>
            </a:endParaRPr>
          </a:p>
        </p:txBody>
      </p:sp>
      <p:sp>
        <p:nvSpPr>
          <p:cNvPr id="4" name="矩形 3">
            <a:extLst>
              <a:ext uri="{FF2B5EF4-FFF2-40B4-BE49-F238E27FC236}">
                <a16:creationId xmlns:a16="http://schemas.microsoft.com/office/drawing/2014/main" id="{82F04C69-C0A8-8BCA-A033-2C5FFB0964FA}"/>
              </a:ext>
            </a:extLst>
          </p:cNvPr>
          <p:cNvSpPr/>
          <p:nvPr/>
        </p:nvSpPr>
        <p:spPr>
          <a:xfrm>
            <a:off x="1892810" y="1135775"/>
            <a:ext cx="8366297" cy="2171735"/>
          </a:xfrm>
          <a:prstGeom prst="rect">
            <a:avLst/>
          </a:prstGeom>
          <a:noFill/>
          <a:ln w="28575">
            <a:solidFill>
              <a:srgbClr val="0174AB"/>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5" name="文本框 4">
            <a:extLst>
              <a:ext uri="{FF2B5EF4-FFF2-40B4-BE49-F238E27FC236}">
                <a16:creationId xmlns:a16="http://schemas.microsoft.com/office/drawing/2014/main" id="{ABDDC240-AC03-70FF-CF23-1B80BC6DB0CB}"/>
              </a:ext>
            </a:extLst>
          </p:cNvPr>
          <p:cNvSpPr txBox="1"/>
          <p:nvPr/>
        </p:nvSpPr>
        <p:spPr>
          <a:xfrm>
            <a:off x="2101418" y="1197000"/>
            <a:ext cx="7949082" cy="2031325"/>
          </a:xfrm>
          <a:prstGeom prst="rect">
            <a:avLst/>
          </a:prstGeom>
          <a:noFill/>
        </p:spPr>
        <p:txBody>
          <a:bodyPr wrap="square">
            <a:spAutoFit/>
          </a:bodyPr>
          <a:lstStyle>
            <a:defPPr>
              <a:defRPr lang="zh-CN"/>
            </a:defPPr>
            <a:lvl1pPr>
              <a:defRPr>
                <a:latin typeface="Arial" panose="020B0604020202020204" pitchFamily="34" charset="0"/>
                <a:cs typeface="Arial" panose="020B0604020202020204" pitchFamily="34" charset="0"/>
              </a:defRPr>
            </a:lvl1pPr>
          </a:lstStyle>
          <a:p>
            <a:pPr algn="just"/>
            <a:r>
              <a:rPr lang="en-US" altLang="zh-CN" dirty="0">
                <a:latin typeface="Times New Roman" panose="02020603050405020304" pitchFamily="18" charset="0"/>
                <a:cs typeface="Times New Roman" panose="02020603050405020304" pitchFamily="18" charset="0"/>
              </a:rPr>
              <a:t>The conclusion can be summarized as follows:</a:t>
            </a:r>
          </a:p>
          <a:p>
            <a:pPr algn="just"/>
            <a:endParaRPr lang="en-US" altLang="zh-CN" dirty="0">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ü"/>
            </a:pPr>
            <a:r>
              <a:rPr lang="en-US" altLang="zh-CN" dirty="0">
                <a:latin typeface="Times New Roman" panose="02020603050405020304" pitchFamily="18" charset="0"/>
                <a:cs typeface="Times New Roman" panose="02020603050405020304" pitchFamily="18" charset="0"/>
              </a:rPr>
              <a:t>The Soft-</a:t>
            </a:r>
            <a:r>
              <a:rPr lang="en-US" altLang="zh-CN" dirty="0" err="1">
                <a:latin typeface="Times New Roman" panose="02020603050405020304" pitchFamily="18" charset="0"/>
                <a:cs typeface="Times New Roman" panose="02020603050405020304" pitchFamily="18" charset="0"/>
              </a:rPr>
              <a:t>FFRNet</a:t>
            </a:r>
            <a:r>
              <a:rPr lang="en-US" altLang="zh-CN" dirty="0">
                <a:latin typeface="Times New Roman" panose="02020603050405020304" pitchFamily="18" charset="0"/>
                <a:cs typeface="Times New Roman" panose="02020603050405020304" pitchFamily="18" charset="0"/>
              </a:rPr>
              <a:t> is capable of providing accurate and prompt machinery fault diagnosis for machines in </a:t>
            </a:r>
            <a:r>
              <a:rPr lang="en-US" altLang="zh-CN" dirty="0" err="1">
                <a:latin typeface="Times New Roman" panose="02020603050405020304" pitchFamily="18" charset="0"/>
                <a:cs typeface="Times New Roman" panose="02020603050405020304" pitchFamily="18" charset="0"/>
              </a:rPr>
              <a:t>IIoT</a:t>
            </a:r>
            <a:r>
              <a:rPr lang="en-US" altLang="zh-CN" dirty="0">
                <a:latin typeface="Times New Roman" panose="02020603050405020304" pitchFamily="18" charset="0"/>
                <a:cs typeface="Times New Roman" panose="02020603050405020304" pitchFamily="18" charset="0"/>
              </a:rPr>
              <a:t> systems under highly noisy conditions.</a:t>
            </a:r>
          </a:p>
          <a:p>
            <a:pPr marL="285750" indent="-285750" algn="just">
              <a:buFont typeface="Wingdings" panose="05000000000000000000" pitchFamily="2" charset="2"/>
              <a:buChar char="ü"/>
            </a:pPr>
            <a:r>
              <a:rPr lang="en-US" altLang="zh-CN" dirty="0">
                <a:latin typeface="Times New Roman" panose="02020603050405020304" pitchFamily="18" charset="0"/>
                <a:cs typeface="Times New Roman" panose="02020603050405020304" pitchFamily="18" charset="0"/>
              </a:rPr>
              <a:t>The frequency domain learning is useful to improve the noise robustness of the framework.</a:t>
            </a:r>
          </a:p>
          <a:p>
            <a:pPr marL="285750" indent="-285750" algn="just">
              <a:buFont typeface="Wingdings" panose="05000000000000000000" pitchFamily="2" charset="2"/>
              <a:buChar char="ü"/>
            </a:pPr>
            <a:r>
              <a:rPr lang="en-US" altLang="zh-CN" dirty="0">
                <a:latin typeface="Times New Roman" panose="02020603050405020304" pitchFamily="18" charset="0"/>
                <a:cs typeface="Times New Roman" panose="02020603050405020304" pitchFamily="18" charset="0"/>
              </a:rPr>
              <a:t>The soft-thresholding mechanism is beneficial to noise reduction.</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02770196"/>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6C69A047-7161-357A-920A-11F92FECB093}"/>
              </a:ext>
            </a:extLst>
          </p:cNvPr>
          <p:cNvGrpSpPr/>
          <p:nvPr/>
        </p:nvGrpSpPr>
        <p:grpSpPr>
          <a:xfrm>
            <a:off x="-15419" y="1943451"/>
            <a:ext cx="12734488" cy="2045019"/>
            <a:chOff x="1522095" y="1960245"/>
            <a:chExt cx="9517460" cy="2045019"/>
          </a:xfrm>
        </p:grpSpPr>
        <p:sp>
          <p:nvSpPr>
            <p:cNvPr id="8" name="矩形 7"/>
            <p:cNvSpPr/>
            <p:nvPr/>
          </p:nvSpPr>
          <p:spPr>
            <a:xfrm>
              <a:off x="1522095" y="1960245"/>
              <a:ext cx="9147810" cy="2045019"/>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9" name="文本框 8"/>
            <p:cNvSpPr txBox="1"/>
            <p:nvPr/>
          </p:nvSpPr>
          <p:spPr>
            <a:xfrm>
              <a:off x="1746588" y="2102816"/>
              <a:ext cx="8771214" cy="1305165"/>
            </a:xfrm>
            <a:prstGeom prst="rect">
              <a:avLst/>
            </a:prstGeom>
            <a:noFill/>
          </p:spPr>
          <p:txBody>
            <a:bodyPr wrap="square" rtlCol="0" anchor="ctr">
              <a:spAutoFit/>
            </a:bodyPr>
            <a:lstStyle/>
            <a:p>
              <a:pPr algn="ctr">
                <a:lnSpc>
                  <a:spcPct val="150000"/>
                </a:lnSpc>
              </a:pPr>
              <a:r>
                <a:rPr lang="en-US" altLang="zh-CN" sz="2800" b="1" dirty="0">
                  <a:solidFill>
                    <a:schemeClr val="bg1"/>
                  </a:solidFill>
                  <a:latin typeface="Arial" panose="020B0604020202020204" pitchFamily="34" charset="0"/>
                  <a:ea typeface="微软雅黑" panose="020B0503020204020204" charset="-122"/>
                  <a:cs typeface="Arial" panose="020B0604020202020204" pitchFamily="34" charset="0"/>
                </a:rPr>
                <a:t>A Decision Fusion SWT-RF Method for Rolling Bearing Enhanced Diagnosis Under Low-Quality Data</a:t>
              </a:r>
            </a:p>
          </p:txBody>
        </p:sp>
        <p:sp>
          <p:nvSpPr>
            <p:cNvPr id="3" name="文本框 2"/>
            <p:cNvSpPr txBox="1"/>
            <p:nvPr/>
          </p:nvSpPr>
          <p:spPr>
            <a:xfrm>
              <a:off x="1677115" y="3418672"/>
              <a:ext cx="9362440" cy="338554"/>
            </a:xfrm>
            <a:prstGeom prst="rect">
              <a:avLst/>
            </a:prstGeom>
            <a:noFill/>
          </p:spPr>
          <p:txBody>
            <a:bodyPr wrap="square" rtlCol="0">
              <a:spAutoFit/>
            </a:bodyPr>
            <a:lstStyle/>
            <a:p>
              <a:r>
                <a:rPr lang="en-US" altLang="zh-CN" sz="1600" dirty="0">
                  <a:solidFill>
                    <a:schemeClr val="bg1"/>
                  </a:solidFill>
                  <a:latin typeface="Arial" panose="020B0604020202020204" pitchFamily="34" charset="0"/>
                  <a:cs typeface="Arial" panose="020B0604020202020204" pitchFamily="34" charset="0"/>
                </a:rPr>
                <a:t>Jiayu Chen, </a:t>
              </a:r>
              <a:r>
                <a:rPr lang="en-US" altLang="zh-CN" sz="1600" dirty="0" err="1">
                  <a:solidFill>
                    <a:schemeClr val="bg1"/>
                  </a:solidFill>
                  <a:latin typeface="Arial" panose="020B0604020202020204" pitchFamily="34" charset="0"/>
                  <a:cs typeface="Arial" panose="020B0604020202020204" pitchFamily="34" charset="0"/>
                </a:rPr>
                <a:t>Cuiying</a:t>
              </a:r>
              <a:r>
                <a:rPr lang="en-US" altLang="zh-CN" sz="1600" dirty="0">
                  <a:solidFill>
                    <a:schemeClr val="bg1"/>
                  </a:solidFill>
                  <a:latin typeface="Arial" panose="020B0604020202020204" pitchFamily="34" charset="0"/>
                  <a:cs typeface="Arial" panose="020B0604020202020204" pitchFamily="34" charset="0"/>
                </a:rPr>
                <a:t> Lin, </a:t>
              </a:r>
              <a:r>
                <a:rPr lang="en-US" altLang="zh-CN" sz="1600" dirty="0" err="1">
                  <a:solidFill>
                    <a:schemeClr val="bg1"/>
                  </a:solidFill>
                  <a:latin typeface="Arial" panose="020B0604020202020204" pitchFamily="34" charset="0"/>
                  <a:cs typeface="Arial" panose="020B0604020202020204" pitchFamily="34" charset="0"/>
                </a:rPr>
                <a:t>Qinhua</a:t>
              </a:r>
              <a:r>
                <a:rPr lang="en-US" altLang="zh-CN" sz="1600" dirty="0">
                  <a:solidFill>
                    <a:schemeClr val="bg1"/>
                  </a:solidFill>
                  <a:latin typeface="Arial" panose="020B0604020202020204" pitchFamily="34" charset="0"/>
                  <a:cs typeface="Arial" panose="020B0604020202020204" pitchFamily="34" charset="0"/>
                </a:rPr>
                <a:t> Lu, </a:t>
              </a:r>
              <a:r>
                <a:rPr lang="en-US" altLang="zh-CN" sz="1600" dirty="0" err="1">
                  <a:solidFill>
                    <a:schemeClr val="bg1"/>
                  </a:solidFill>
                  <a:latin typeface="Arial" panose="020B0604020202020204" pitchFamily="34" charset="0"/>
                  <a:cs typeface="Arial" panose="020B0604020202020204" pitchFamily="34" charset="0"/>
                </a:rPr>
                <a:t>Chaoqi</a:t>
              </a:r>
              <a:r>
                <a:rPr lang="en-US" altLang="zh-CN" sz="1600" dirty="0">
                  <a:solidFill>
                    <a:schemeClr val="bg1"/>
                  </a:solidFill>
                  <a:latin typeface="Arial" panose="020B0604020202020204" pitchFamily="34" charset="0"/>
                  <a:cs typeface="Arial" panose="020B0604020202020204" pitchFamily="34" charset="0"/>
                </a:rPr>
                <a:t> Yang, Peng Li, </a:t>
              </a:r>
              <a:r>
                <a:rPr lang="en-US" altLang="zh-CN" sz="1600" dirty="0" err="1">
                  <a:solidFill>
                    <a:schemeClr val="bg1"/>
                  </a:solidFill>
                  <a:latin typeface="Arial" panose="020B0604020202020204" pitchFamily="34" charset="0"/>
                  <a:cs typeface="Arial" panose="020B0604020202020204" pitchFamily="34" charset="0"/>
                </a:rPr>
                <a:t>Pingchao</a:t>
              </a:r>
              <a:r>
                <a:rPr lang="en-US" altLang="zh-CN" sz="1600" dirty="0">
                  <a:solidFill>
                    <a:schemeClr val="bg1"/>
                  </a:solidFill>
                  <a:latin typeface="Arial" panose="020B0604020202020204" pitchFamily="34" charset="0"/>
                  <a:cs typeface="Arial" panose="020B0604020202020204" pitchFamily="34" charset="0"/>
                </a:rPr>
                <a:t> Yu, and </a:t>
              </a:r>
              <a:r>
                <a:rPr lang="en-US" altLang="zh-CN" sz="1600" dirty="0" err="1">
                  <a:solidFill>
                    <a:schemeClr val="bg1"/>
                  </a:solidFill>
                  <a:latin typeface="Arial" panose="020B0604020202020204" pitchFamily="34" charset="0"/>
                  <a:cs typeface="Arial" panose="020B0604020202020204" pitchFamily="34" charset="0"/>
                </a:rPr>
                <a:t>Hongjuan</a:t>
              </a:r>
              <a:r>
                <a:rPr lang="en-US" altLang="zh-CN" sz="1600" dirty="0">
                  <a:solidFill>
                    <a:schemeClr val="bg1"/>
                  </a:solidFill>
                  <a:latin typeface="Arial" panose="020B0604020202020204" pitchFamily="34" charset="0"/>
                  <a:cs typeface="Arial" panose="020B0604020202020204" pitchFamily="34" charset="0"/>
                </a:rPr>
                <a:t> Ge</a:t>
              </a:r>
            </a:p>
          </p:txBody>
        </p:sp>
      </p:grpSp>
      <p:sp>
        <p:nvSpPr>
          <p:cNvPr id="2" name="文本框 1">
            <a:extLst>
              <a:ext uri="{FF2B5EF4-FFF2-40B4-BE49-F238E27FC236}">
                <a16:creationId xmlns:a16="http://schemas.microsoft.com/office/drawing/2014/main" id="{019E4B3F-69B4-8EEE-5D1D-89DB6241639A}"/>
              </a:ext>
            </a:extLst>
          </p:cNvPr>
          <p:cNvSpPr txBox="1"/>
          <p:nvPr/>
        </p:nvSpPr>
        <p:spPr bwMode="auto">
          <a:xfrm>
            <a:off x="351876" y="165152"/>
            <a:ext cx="2054225" cy="646331"/>
          </a:xfrm>
          <a:prstGeom prst="rect">
            <a:avLst/>
          </a:prstGeom>
          <a:noFill/>
        </p:spPr>
        <p:txBody>
          <a:bodyPr>
            <a:spAutoFit/>
          </a:bodyPr>
          <a:lstStyle/>
          <a:p>
            <a:pPr algn="ctr" fontAlgn="auto"/>
            <a:r>
              <a:rPr lang="en-US" altLang="zh-CN" sz="36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Paper 4</a:t>
            </a:r>
            <a:endParaRPr lang="zh-HK" altLang="en-US" sz="3600" b="1" noProof="1">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grpSp>
        <p:nvGrpSpPr>
          <p:cNvPr id="16" name="组合 15">
            <a:extLst>
              <a:ext uri="{FF2B5EF4-FFF2-40B4-BE49-F238E27FC236}">
                <a16:creationId xmlns:a16="http://schemas.microsoft.com/office/drawing/2014/main" id="{623C4FE0-2A9C-A182-15E8-2521C6A4DC31}"/>
              </a:ext>
            </a:extLst>
          </p:cNvPr>
          <p:cNvGrpSpPr/>
          <p:nvPr/>
        </p:nvGrpSpPr>
        <p:grpSpPr>
          <a:xfrm>
            <a:off x="-1" y="6553200"/>
            <a:ext cx="12192001" cy="304800"/>
            <a:chOff x="0" y="6569404"/>
            <a:chExt cx="9144000" cy="288000"/>
          </a:xfrm>
        </p:grpSpPr>
        <p:sp>
          <p:nvSpPr>
            <p:cNvPr id="17" name="矩形 16">
              <a:extLst>
                <a:ext uri="{FF2B5EF4-FFF2-40B4-BE49-F238E27FC236}">
                  <a16:creationId xmlns:a16="http://schemas.microsoft.com/office/drawing/2014/main" id="{2B709EBF-C10A-AFBC-E987-00565C4BE3E7}"/>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8" name="矩形 17">
              <a:extLst>
                <a:ext uri="{FF2B5EF4-FFF2-40B4-BE49-F238E27FC236}">
                  <a16:creationId xmlns:a16="http://schemas.microsoft.com/office/drawing/2014/main" id="{4547FCFA-4751-009C-8906-A5E0C9C8A59E}"/>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9" name="灯片编号占位符 5">
            <a:extLst>
              <a:ext uri="{FF2B5EF4-FFF2-40B4-BE49-F238E27FC236}">
                <a16:creationId xmlns:a16="http://schemas.microsoft.com/office/drawing/2014/main" id="{BAC95804-172D-B146-E016-9905750BF97B}"/>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48</a:t>
            </a:fld>
            <a:endParaRPr lang="zh-HK" altLang="en-US" sz="1600" dirty="0">
              <a:solidFill>
                <a:schemeClr val="bg1"/>
              </a:solidFill>
            </a:endParaRPr>
          </a:p>
        </p:txBody>
      </p:sp>
      <p:grpSp>
        <p:nvGrpSpPr>
          <p:cNvPr id="10" name="组合 9">
            <a:extLst>
              <a:ext uri="{FF2B5EF4-FFF2-40B4-BE49-F238E27FC236}">
                <a16:creationId xmlns:a16="http://schemas.microsoft.com/office/drawing/2014/main" id="{E50E8C58-5E22-E973-1AF0-858B91D24D19}"/>
              </a:ext>
            </a:extLst>
          </p:cNvPr>
          <p:cNvGrpSpPr/>
          <p:nvPr/>
        </p:nvGrpSpPr>
        <p:grpSpPr>
          <a:xfrm>
            <a:off x="351876" y="4596014"/>
            <a:ext cx="9128125" cy="872490"/>
            <a:chOff x="623" y="7327"/>
            <a:chExt cx="14375" cy="1374"/>
          </a:xfrm>
        </p:grpSpPr>
        <p:sp>
          <p:nvSpPr>
            <p:cNvPr id="12" name="文本框 11">
              <a:extLst>
                <a:ext uri="{FF2B5EF4-FFF2-40B4-BE49-F238E27FC236}">
                  <a16:creationId xmlns:a16="http://schemas.microsoft.com/office/drawing/2014/main" id="{25AA1785-356E-A345-26B6-65F2DB228454}"/>
                </a:ext>
              </a:extLst>
            </p:cNvPr>
            <p:cNvSpPr txBox="1"/>
            <p:nvPr/>
          </p:nvSpPr>
          <p:spPr>
            <a:xfrm>
              <a:off x="623" y="7327"/>
              <a:ext cx="14375" cy="582"/>
            </a:xfrm>
            <a:prstGeom prst="rect">
              <a:avLst/>
            </a:prstGeom>
            <a:noFill/>
          </p:spPr>
          <p:txBody>
            <a:bodyPr wrap="square" rtlCol="0">
              <a:spAutoFit/>
            </a:bodyPr>
            <a:lstStyle/>
            <a:p>
              <a:r>
                <a:rPr lang="en-US" altLang="zh-CN" b="1" dirty="0">
                  <a:latin typeface="Arial" panose="020B0604020202020204" pitchFamily="34" charset="0"/>
                  <a:cs typeface="Arial" panose="020B0604020202020204" pitchFamily="34" charset="0"/>
                </a:rPr>
                <a:t>Published in:</a:t>
              </a:r>
              <a:r>
                <a:rPr lang="en-US" altLang="zh-CN" dirty="0">
                  <a:latin typeface="Arial" panose="020B0604020202020204" pitchFamily="34" charset="0"/>
                  <a:cs typeface="Arial" panose="020B0604020202020204" pitchFamily="34" charset="0"/>
                </a:rPr>
                <a:t> IEEE TRANSACTIONS ON INSTRUMENTATION AND MEASUREMENT</a:t>
              </a:r>
            </a:p>
          </p:txBody>
        </p:sp>
        <p:sp>
          <p:nvSpPr>
            <p:cNvPr id="14" name="文本框 13">
              <a:extLst>
                <a:ext uri="{FF2B5EF4-FFF2-40B4-BE49-F238E27FC236}">
                  <a16:creationId xmlns:a16="http://schemas.microsoft.com/office/drawing/2014/main" id="{3353C333-422A-A3D7-B5FA-25EA90FF33A1}"/>
                </a:ext>
              </a:extLst>
            </p:cNvPr>
            <p:cNvSpPr txBox="1"/>
            <p:nvPr/>
          </p:nvSpPr>
          <p:spPr>
            <a:xfrm>
              <a:off x="623" y="8121"/>
              <a:ext cx="9184" cy="580"/>
            </a:xfrm>
            <a:prstGeom prst="rect">
              <a:avLst/>
            </a:prstGeom>
            <a:noFill/>
          </p:spPr>
          <p:txBody>
            <a:bodyPr wrap="square" rtlCol="0">
              <a:spAutoFit/>
            </a:bodyPr>
            <a:lstStyle/>
            <a:p>
              <a:r>
                <a:rPr lang="en-US" altLang="zh-CN" b="1" dirty="0">
                  <a:latin typeface="Arial" panose="020B0604020202020204" pitchFamily="34" charset="0"/>
                  <a:cs typeface="Arial" panose="020B0604020202020204" pitchFamily="34" charset="0"/>
                </a:rPr>
                <a:t>Published Time:</a:t>
              </a:r>
              <a:r>
                <a:rPr lang="en-US" altLang="zh-CN" dirty="0">
                  <a:latin typeface="Arial" panose="020B0604020202020204" pitchFamily="34" charset="0"/>
                  <a:cs typeface="Arial" panose="020B0604020202020204" pitchFamily="34" charset="0"/>
                </a:rPr>
                <a:t> 2024</a:t>
              </a:r>
            </a:p>
          </p:txBody>
        </p:sp>
      </p:grpSp>
      <p:pic>
        <p:nvPicPr>
          <p:cNvPr id="15" name="图片 14">
            <a:extLst>
              <a:ext uri="{FF2B5EF4-FFF2-40B4-BE49-F238E27FC236}">
                <a16:creationId xmlns:a16="http://schemas.microsoft.com/office/drawing/2014/main" id="{18F6B5B1-2548-227F-08E7-8F0A00996F3D}"/>
              </a:ext>
            </a:extLst>
          </p:cNvPr>
          <p:cNvPicPr>
            <a:picLocks noChangeAspect="1"/>
          </p:cNvPicPr>
          <p:nvPr/>
        </p:nvPicPr>
        <p:blipFill>
          <a:blip r:embed="rId3" cstate="print">
            <a:clrChange>
              <a:clrFrom>
                <a:srgbClr val="FFFFFF"/>
              </a:clrFrom>
              <a:clrTo>
                <a:srgbClr val="FFFFFF">
                  <a:alpha val="0"/>
                </a:srgbClr>
              </a:clrTo>
            </a:clrChange>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spTree>
    <p:extLst>
      <p:ext uri="{BB962C8B-B14F-4D97-AF65-F5344CB8AC3E}">
        <p14:creationId xmlns:p14="http://schemas.microsoft.com/office/powerpoint/2010/main" val="89684072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18"/>
          <p:cNvGrpSpPr/>
          <p:nvPr/>
        </p:nvGrpSpPr>
        <p:grpSpPr bwMode="auto">
          <a:xfrm>
            <a:off x="2409457" y="2650330"/>
            <a:ext cx="1505450" cy="1479472"/>
            <a:chOff x="1709739" y="2636838"/>
            <a:chExt cx="1590160" cy="1584325"/>
          </a:xfrm>
          <a:solidFill>
            <a:srgbClr val="044875"/>
          </a:solidFill>
        </p:grpSpPr>
        <p:sp>
          <p:nvSpPr>
            <p:cNvPr id="35" name="Freeform 6"/>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7" name="Freeform 7"/>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8" name="Freeform 8"/>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9" name="Freeform 9"/>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0" name="Freeform 10"/>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1" name="Freeform 11"/>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2" name="Freeform 12"/>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3" name="Freeform 13"/>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4" name="Freeform 14"/>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grpSp>
      <p:sp>
        <p:nvSpPr>
          <p:cNvPr id="31" name="文本框 30"/>
          <p:cNvSpPr txBox="1"/>
          <p:nvPr/>
        </p:nvSpPr>
        <p:spPr bwMode="auto">
          <a:xfrm>
            <a:off x="2135561" y="4129802"/>
            <a:ext cx="2054225" cy="523334"/>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Contents</a:t>
            </a:r>
            <a:endParaRPr lang="zh-HK" altLang="en-US"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grpSp>
        <p:nvGrpSpPr>
          <p:cNvPr id="19" name="组合 18"/>
          <p:cNvGrpSpPr/>
          <p:nvPr>
            <p:custDataLst>
              <p:tags r:id="rId1"/>
            </p:custDataLst>
          </p:nvPr>
        </p:nvGrpSpPr>
        <p:grpSpPr>
          <a:xfrm>
            <a:off x="4523741" y="2047924"/>
            <a:ext cx="5370513" cy="534987"/>
            <a:chOff x="3281952" y="1484784"/>
            <a:chExt cx="5370513" cy="534987"/>
          </a:xfrm>
        </p:grpSpPr>
        <p:grpSp>
          <p:nvGrpSpPr>
            <p:cNvPr id="14" name="组合 13"/>
            <p:cNvGrpSpPr/>
            <p:nvPr/>
          </p:nvGrpSpPr>
          <p:grpSpPr>
            <a:xfrm>
              <a:off x="3943940" y="1484784"/>
              <a:ext cx="4708525" cy="534987"/>
              <a:chOff x="3943940" y="1626760"/>
              <a:chExt cx="4708525" cy="534987"/>
            </a:xfrm>
          </p:grpSpPr>
          <p:sp>
            <p:nvSpPr>
              <p:cNvPr id="49" name="Freeform 74"/>
              <p:cNvSpPr>
                <a:spLocks noEditPoints="1"/>
              </p:cNvSpPr>
              <p:nvPr>
                <p:custDataLst>
                  <p:tags r:id="rId25"/>
                </p:custDataLst>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rgbClr val="044875"/>
              </a:solidFill>
              <a:ln>
                <a:noFill/>
              </a:ln>
            </p:spPr>
            <p:txBody>
              <a:bodyPr/>
              <a:lstStyle/>
              <a:p>
                <a:pPr>
                  <a:defRPr/>
                </a:pPr>
                <a:endParaRPr lang="zh-CN" altLang="en-US" b="1">
                  <a:solidFill>
                    <a:prstClr val="black"/>
                  </a:solidFill>
                </a:endParaRPr>
              </a:p>
            </p:txBody>
          </p:sp>
          <p:sp>
            <p:nvSpPr>
              <p:cNvPr id="50" name="文本框 20"/>
              <p:cNvSpPr txBox="1">
                <a:spLocks noChangeArrowheads="1"/>
              </p:cNvSpPr>
              <p:nvPr>
                <p:custDataLst>
                  <p:tags r:id="rId26"/>
                </p:custDataLst>
              </p:nvPr>
            </p:nvSpPr>
            <p:spPr bwMode="auto">
              <a:xfrm>
                <a:off x="4599577" y="1648846"/>
                <a:ext cx="3989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rPr>
                  <a:t>Problem Description</a:t>
                </a:r>
                <a:endParaRPr lang="zh-CN" altLang="en-US" sz="2400" b="1" dirty="0">
                  <a:solidFill>
                    <a:srgbClr val="044875"/>
                  </a:solidFill>
                  <a:latin typeface="Times New Roman" panose="02020603050405020304" pitchFamily="18" charset="0"/>
                  <a:ea typeface="微软雅黑" panose="020B0503020204020204" charset="-122"/>
                </a:endParaRPr>
              </a:p>
            </p:txBody>
          </p:sp>
          <p:sp>
            <p:nvSpPr>
              <p:cNvPr id="51" name="矩形 50"/>
              <p:cNvSpPr/>
              <p:nvPr>
                <p:custDataLst>
                  <p:tags r:id="rId27"/>
                </p:custDataLst>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52" name="直接连接符 51"/>
              <p:cNvCxnSpPr/>
              <p:nvPr>
                <p:custDataLst>
                  <p:tags r:id="rId28"/>
                </p:custDataLst>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10" name="组合 9"/>
            <p:cNvGrpSpPr/>
            <p:nvPr/>
          </p:nvGrpSpPr>
          <p:grpSpPr>
            <a:xfrm>
              <a:off x="3281952" y="1484784"/>
              <a:ext cx="689642" cy="534987"/>
              <a:chOff x="3281952" y="1626760"/>
              <a:chExt cx="689642" cy="534987"/>
            </a:xfrm>
          </p:grpSpPr>
          <p:sp>
            <p:nvSpPr>
              <p:cNvPr id="53" name="矩形 52"/>
              <p:cNvSpPr/>
              <p:nvPr>
                <p:custDataLst>
                  <p:tags r:id="rId23"/>
                </p:custDataLst>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4" name="文本框 18"/>
              <p:cNvSpPr txBox="1">
                <a:spLocks noChangeArrowheads="1"/>
              </p:cNvSpPr>
              <p:nvPr>
                <p:custDataLst>
                  <p:tags r:id="rId24"/>
                </p:custDataLst>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01</a:t>
                </a:r>
                <a:endParaRPr lang="zh-CN" altLang="en-US" sz="2700" dirty="0">
                  <a:solidFill>
                    <a:srgbClr val="044875"/>
                  </a:solidFill>
                  <a:latin typeface="Impact" panose="020B0806030902050204" pitchFamily="34" charset="0"/>
                </a:endParaRPr>
              </a:p>
            </p:txBody>
          </p:sp>
        </p:grpSp>
      </p:grpSp>
      <p:grpSp>
        <p:nvGrpSpPr>
          <p:cNvPr id="22" name="组合 21"/>
          <p:cNvGrpSpPr/>
          <p:nvPr>
            <p:custDataLst>
              <p:tags r:id="rId2"/>
            </p:custDataLst>
          </p:nvPr>
        </p:nvGrpSpPr>
        <p:grpSpPr>
          <a:xfrm>
            <a:off x="4503593" y="3688642"/>
            <a:ext cx="5372100" cy="534987"/>
            <a:chOff x="3261805" y="3188752"/>
            <a:chExt cx="5372100" cy="534987"/>
          </a:xfrm>
        </p:grpSpPr>
        <p:grpSp>
          <p:nvGrpSpPr>
            <p:cNvPr id="12" name="组合 11"/>
            <p:cNvGrpSpPr/>
            <p:nvPr/>
          </p:nvGrpSpPr>
          <p:grpSpPr>
            <a:xfrm>
              <a:off x="3261805" y="3188752"/>
              <a:ext cx="689593" cy="534987"/>
              <a:chOff x="3261805" y="3188752"/>
              <a:chExt cx="689593" cy="534987"/>
            </a:xfrm>
          </p:grpSpPr>
          <p:sp>
            <p:nvSpPr>
              <p:cNvPr id="61" name="矩形 60"/>
              <p:cNvSpPr/>
              <p:nvPr>
                <p:custDataLst>
                  <p:tags r:id="rId21"/>
                </p:custDataLst>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62" name="文本框 86"/>
              <p:cNvSpPr txBox="1">
                <a:spLocks noChangeArrowheads="1"/>
              </p:cNvSpPr>
              <p:nvPr>
                <p:custDataLst>
                  <p:tags r:id="rId22"/>
                </p:custDataLst>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a:solidFill>
                      <a:srgbClr val="044875"/>
                    </a:solidFill>
                    <a:latin typeface="Impact" panose="020B0806030902050204" pitchFamily="34" charset="0"/>
                  </a:rPr>
                  <a:t>03</a:t>
                </a:r>
                <a:endParaRPr lang="zh-CN" altLang="en-US" sz="2700">
                  <a:solidFill>
                    <a:srgbClr val="044875"/>
                  </a:solidFill>
                  <a:latin typeface="Impact" panose="020B0806030902050204" pitchFamily="34" charset="0"/>
                </a:endParaRPr>
              </a:p>
            </p:txBody>
          </p:sp>
        </p:grpSp>
        <p:grpSp>
          <p:nvGrpSpPr>
            <p:cNvPr id="16" name="组合 15"/>
            <p:cNvGrpSpPr/>
            <p:nvPr/>
          </p:nvGrpSpPr>
          <p:grpSpPr>
            <a:xfrm>
              <a:off x="3923792" y="3188752"/>
              <a:ext cx="4710113" cy="534987"/>
              <a:chOff x="3923792" y="3188752"/>
              <a:chExt cx="4710113" cy="534987"/>
            </a:xfrm>
          </p:grpSpPr>
          <p:sp>
            <p:nvSpPr>
              <p:cNvPr id="56" name="文本框 81"/>
              <p:cNvSpPr txBox="1">
                <a:spLocks noChangeArrowheads="1"/>
              </p:cNvSpPr>
              <p:nvPr>
                <p:custDataLst>
                  <p:tags r:id="rId17"/>
                </p:custDataLst>
              </p:nvPr>
            </p:nvSpPr>
            <p:spPr bwMode="auto">
              <a:xfrm>
                <a:off x="4876292" y="3235107"/>
                <a:ext cx="339852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sym typeface="+mn-ea"/>
                  </a:rPr>
                  <a:t>Experiment Results</a:t>
                </a:r>
                <a:endParaRPr lang="en-US" altLang="zh-CN" sz="2400" b="1" dirty="0">
                  <a:solidFill>
                    <a:srgbClr val="044875"/>
                  </a:solidFill>
                  <a:latin typeface="Times New Roman" panose="02020603050405020304" pitchFamily="18" charset="0"/>
                  <a:ea typeface="微软雅黑" panose="020B0503020204020204" charset="-122"/>
                </a:endParaRPr>
              </a:p>
            </p:txBody>
          </p:sp>
          <p:sp>
            <p:nvSpPr>
              <p:cNvPr id="57" name="矩形 56"/>
              <p:cNvSpPr/>
              <p:nvPr>
                <p:custDataLst>
                  <p:tags r:id="rId18"/>
                </p:custDataLst>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58" name="直接连接符 57"/>
              <p:cNvCxnSpPr/>
              <p:nvPr>
                <p:custDataLst>
                  <p:tags r:id="rId19"/>
                </p:custDataLst>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60" name="Freeform 71"/>
              <p:cNvSpPr>
                <a:spLocks noEditPoints="1"/>
              </p:cNvSpPr>
              <p:nvPr>
                <p:custDataLst>
                  <p:tags r:id="rId20"/>
                </p:custDataLst>
              </p:nvPr>
            </p:nvSpPr>
            <p:spPr bwMode="auto">
              <a:xfrm>
                <a:off x="4038092" y="3253839"/>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rgbClr val="044875"/>
              </a:solidFill>
              <a:ln>
                <a:noFill/>
              </a:ln>
            </p:spPr>
            <p:txBody>
              <a:bodyPr/>
              <a:lstStyle/>
              <a:p>
                <a:pPr>
                  <a:defRPr/>
                </a:pPr>
                <a:endParaRPr lang="zh-CN" altLang="en-US" b="1">
                  <a:solidFill>
                    <a:prstClr val="black"/>
                  </a:solidFill>
                </a:endParaRPr>
              </a:p>
            </p:txBody>
          </p:sp>
        </p:grpSp>
      </p:grpSp>
      <p:grpSp>
        <p:nvGrpSpPr>
          <p:cNvPr id="23" name="组合 22"/>
          <p:cNvGrpSpPr/>
          <p:nvPr>
            <p:custDataLst>
              <p:tags r:id="rId3"/>
            </p:custDataLst>
          </p:nvPr>
        </p:nvGrpSpPr>
        <p:grpSpPr>
          <a:xfrm>
            <a:off x="4503593" y="4509001"/>
            <a:ext cx="5372100" cy="534987"/>
            <a:chOff x="3261805" y="4046141"/>
            <a:chExt cx="5372100" cy="534987"/>
          </a:xfrm>
        </p:grpSpPr>
        <p:grpSp>
          <p:nvGrpSpPr>
            <p:cNvPr id="13" name="组合 12"/>
            <p:cNvGrpSpPr/>
            <p:nvPr/>
          </p:nvGrpSpPr>
          <p:grpSpPr>
            <a:xfrm>
              <a:off x="3261805" y="4046141"/>
              <a:ext cx="689447" cy="534987"/>
              <a:chOff x="3261805" y="3969748"/>
              <a:chExt cx="689447" cy="534987"/>
            </a:xfrm>
          </p:grpSpPr>
          <p:sp>
            <p:nvSpPr>
              <p:cNvPr id="89" name="矩形 88"/>
              <p:cNvSpPr/>
              <p:nvPr>
                <p:custDataLst>
                  <p:tags r:id="rId15"/>
                </p:custDataLst>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0" name="文本框 131"/>
              <p:cNvSpPr txBox="1">
                <a:spLocks noChangeArrowheads="1"/>
              </p:cNvSpPr>
              <p:nvPr>
                <p:custDataLst>
                  <p:tags r:id="rId16"/>
                </p:custDataLst>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a:solidFill>
                      <a:srgbClr val="044875"/>
                    </a:solidFill>
                    <a:latin typeface="Impact" panose="020B0806030902050204" pitchFamily="34" charset="0"/>
                  </a:rPr>
                  <a:t>04</a:t>
                </a:r>
                <a:endParaRPr lang="zh-CN" altLang="en-US" sz="2700">
                  <a:solidFill>
                    <a:srgbClr val="044875"/>
                  </a:solidFill>
                  <a:latin typeface="Impact" panose="020B0806030902050204" pitchFamily="34" charset="0"/>
                </a:endParaRPr>
              </a:p>
            </p:txBody>
          </p:sp>
        </p:grpSp>
        <p:grpSp>
          <p:nvGrpSpPr>
            <p:cNvPr id="17" name="组合 16"/>
            <p:cNvGrpSpPr/>
            <p:nvPr/>
          </p:nvGrpSpPr>
          <p:grpSpPr>
            <a:xfrm>
              <a:off x="3923792" y="4046141"/>
              <a:ext cx="4710113" cy="534987"/>
              <a:chOff x="3923792" y="3969748"/>
              <a:chExt cx="4710113" cy="534987"/>
            </a:xfrm>
          </p:grpSpPr>
          <p:sp>
            <p:nvSpPr>
              <p:cNvPr id="64" name="文本框 126"/>
              <p:cNvSpPr txBox="1">
                <a:spLocks noChangeArrowheads="1"/>
              </p:cNvSpPr>
              <p:nvPr>
                <p:custDataLst>
                  <p:tags r:id="rId11"/>
                </p:custDataLst>
              </p:nvPr>
            </p:nvSpPr>
            <p:spPr bwMode="auto">
              <a:xfrm>
                <a:off x="4571492" y="4002700"/>
                <a:ext cx="40417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rPr>
                  <a:t>Conclusion</a:t>
                </a:r>
              </a:p>
            </p:txBody>
          </p:sp>
          <p:sp>
            <p:nvSpPr>
              <p:cNvPr id="65" name="矩形 64"/>
              <p:cNvSpPr/>
              <p:nvPr>
                <p:custDataLst>
                  <p:tags r:id="rId12"/>
                </p:custDataLst>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86" name="直接连接符 85"/>
              <p:cNvCxnSpPr/>
              <p:nvPr>
                <p:custDataLst>
                  <p:tags r:id="rId13"/>
                </p:custDataLst>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88" name="Freeform 306"/>
              <p:cNvSpPr>
                <a:spLocks noEditPoints="1"/>
              </p:cNvSpPr>
              <p:nvPr>
                <p:custDataLst>
                  <p:tags r:id="rId14"/>
                </p:custDataLst>
              </p:nvPr>
            </p:nvSpPr>
            <p:spPr bwMode="auto">
              <a:xfrm>
                <a:off x="4061905" y="4028951"/>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rgbClr val="044875"/>
              </a:solidFill>
              <a:ln>
                <a:noFill/>
              </a:ln>
            </p:spPr>
            <p:txBody>
              <a:bodyPr/>
              <a:lstStyle/>
              <a:p>
                <a:pPr>
                  <a:defRPr/>
                </a:pPr>
                <a:endParaRPr lang="zh-CN" altLang="en-US" b="1">
                  <a:solidFill>
                    <a:prstClr val="black"/>
                  </a:solidFill>
                </a:endParaRPr>
              </a:p>
            </p:txBody>
          </p:sp>
        </p:grpSp>
      </p:grpSp>
      <p:grpSp>
        <p:nvGrpSpPr>
          <p:cNvPr id="20" name="组合 19"/>
          <p:cNvGrpSpPr/>
          <p:nvPr>
            <p:custDataLst>
              <p:tags r:id="rId4"/>
            </p:custDataLst>
          </p:nvPr>
        </p:nvGrpSpPr>
        <p:grpSpPr>
          <a:xfrm>
            <a:off x="4517645" y="2868283"/>
            <a:ext cx="5370513" cy="534987"/>
            <a:chOff x="3275856" y="2348880"/>
            <a:chExt cx="5370513" cy="534987"/>
          </a:xfrm>
        </p:grpSpPr>
        <p:grpSp>
          <p:nvGrpSpPr>
            <p:cNvPr id="11" name="组合 10"/>
            <p:cNvGrpSpPr/>
            <p:nvPr/>
          </p:nvGrpSpPr>
          <p:grpSpPr>
            <a:xfrm>
              <a:off x="3275856" y="2348880"/>
              <a:ext cx="689474" cy="534987"/>
              <a:chOff x="3275856" y="2407756"/>
              <a:chExt cx="689474" cy="534987"/>
            </a:xfrm>
          </p:grpSpPr>
          <p:sp>
            <p:nvSpPr>
              <p:cNvPr id="97" name="矩形 96"/>
              <p:cNvSpPr/>
              <p:nvPr>
                <p:custDataLst>
                  <p:tags r:id="rId9"/>
                </p:custDataLst>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8" name="文本框 78"/>
              <p:cNvSpPr txBox="1">
                <a:spLocks noChangeArrowheads="1"/>
              </p:cNvSpPr>
              <p:nvPr>
                <p:custDataLst>
                  <p:tags r:id="rId10"/>
                </p:custDataLst>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02</a:t>
                </a:r>
                <a:endParaRPr lang="zh-CN" altLang="en-US" sz="2700" dirty="0">
                  <a:solidFill>
                    <a:srgbClr val="044875"/>
                  </a:solidFill>
                  <a:latin typeface="Impact" panose="020B0806030902050204" pitchFamily="34" charset="0"/>
                </a:endParaRPr>
              </a:p>
            </p:txBody>
          </p:sp>
        </p:grpSp>
        <p:grpSp>
          <p:nvGrpSpPr>
            <p:cNvPr id="15" name="组合 14"/>
            <p:cNvGrpSpPr/>
            <p:nvPr/>
          </p:nvGrpSpPr>
          <p:grpSpPr>
            <a:xfrm>
              <a:off x="3937844" y="2348880"/>
              <a:ext cx="4708525" cy="534987"/>
              <a:chOff x="3937844" y="2407756"/>
              <a:chExt cx="4708525" cy="534987"/>
            </a:xfrm>
          </p:grpSpPr>
          <p:sp>
            <p:nvSpPr>
              <p:cNvPr id="92" name="文本框 73"/>
              <p:cNvSpPr txBox="1">
                <a:spLocks noChangeArrowheads="1"/>
              </p:cNvSpPr>
              <p:nvPr>
                <p:custDataLst>
                  <p:tags r:id="rId5"/>
                </p:custDataLst>
              </p:nvPr>
            </p:nvSpPr>
            <p:spPr bwMode="auto">
              <a:xfrm>
                <a:off x="5326034" y="2449079"/>
                <a:ext cx="2499719"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sym typeface="+mn-ea"/>
                  </a:rPr>
                  <a:t>Method Design</a:t>
                </a:r>
                <a:endParaRPr lang="en-US" altLang="zh-CN" sz="2400" b="1" dirty="0">
                  <a:solidFill>
                    <a:srgbClr val="044875"/>
                  </a:solidFill>
                  <a:latin typeface="Times New Roman" panose="02020603050405020304" pitchFamily="18" charset="0"/>
                  <a:ea typeface="微软雅黑" panose="020B0503020204020204" charset="-122"/>
                </a:endParaRPr>
              </a:p>
            </p:txBody>
          </p:sp>
          <p:sp>
            <p:nvSpPr>
              <p:cNvPr id="93" name="矩形 92"/>
              <p:cNvSpPr/>
              <p:nvPr>
                <p:custDataLst>
                  <p:tags r:id="rId6"/>
                </p:custDataLst>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94" name="直接连接符 93"/>
              <p:cNvCxnSpPr/>
              <p:nvPr>
                <p:custDataLst>
                  <p:tags r:id="rId7"/>
                </p:custDataLst>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6" name="Freeform 30"/>
              <p:cNvSpPr>
                <a:spLocks noEditPoints="1"/>
              </p:cNvSpPr>
              <p:nvPr>
                <p:custDataLst>
                  <p:tags r:id="rId8"/>
                </p:custDataLst>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rgbClr val="044875"/>
              </a:solidFill>
              <a:ln>
                <a:noFill/>
              </a:ln>
            </p:spPr>
            <p:txBody>
              <a:bodyPr/>
              <a:lstStyle/>
              <a:p>
                <a:pPr>
                  <a:defRPr/>
                </a:pPr>
                <a:endParaRPr lang="zh-CN" altLang="en-US" b="1">
                  <a:solidFill>
                    <a:prstClr val="black"/>
                  </a:solidFill>
                </a:endParaRPr>
              </a:p>
            </p:txBody>
          </p:sp>
        </p:grpSp>
      </p:grpSp>
      <p:grpSp>
        <p:nvGrpSpPr>
          <p:cNvPr id="7" name="组合 6">
            <a:extLst>
              <a:ext uri="{FF2B5EF4-FFF2-40B4-BE49-F238E27FC236}">
                <a16:creationId xmlns:a16="http://schemas.microsoft.com/office/drawing/2014/main" id="{672FB0C7-6772-C5DC-6A66-12D51CF0A762}"/>
              </a:ext>
            </a:extLst>
          </p:cNvPr>
          <p:cNvGrpSpPr/>
          <p:nvPr/>
        </p:nvGrpSpPr>
        <p:grpSpPr>
          <a:xfrm>
            <a:off x="-1" y="6553200"/>
            <a:ext cx="12192001" cy="304800"/>
            <a:chOff x="0" y="6569404"/>
            <a:chExt cx="9144000" cy="288000"/>
          </a:xfrm>
        </p:grpSpPr>
        <p:sp>
          <p:nvSpPr>
            <p:cNvPr id="8" name="矩形 7">
              <a:extLst>
                <a:ext uri="{FF2B5EF4-FFF2-40B4-BE49-F238E27FC236}">
                  <a16:creationId xmlns:a16="http://schemas.microsoft.com/office/drawing/2014/main" id="{903259D7-88E6-A587-BA69-01AE6CF91591}"/>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9" name="矩形 8">
              <a:extLst>
                <a:ext uri="{FF2B5EF4-FFF2-40B4-BE49-F238E27FC236}">
                  <a16:creationId xmlns:a16="http://schemas.microsoft.com/office/drawing/2014/main" id="{47FD3BCE-ABFB-87F9-D242-364D216475B9}"/>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21" name="灯片编号占位符 5">
            <a:extLst>
              <a:ext uri="{FF2B5EF4-FFF2-40B4-BE49-F238E27FC236}">
                <a16:creationId xmlns:a16="http://schemas.microsoft.com/office/drawing/2014/main" id="{7F24C048-A359-FE98-7E80-DBD473F807D5}"/>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49</a:t>
            </a:fld>
            <a:endParaRPr lang="zh-HK" altLang="en-US" sz="1600" dirty="0">
              <a:solidFill>
                <a:schemeClr val="bg1"/>
              </a:solidFill>
            </a:endParaRPr>
          </a:p>
        </p:txBody>
      </p:sp>
      <p:pic>
        <p:nvPicPr>
          <p:cNvPr id="25" name="图片 24">
            <a:extLst>
              <a:ext uri="{FF2B5EF4-FFF2-40B4-BE49-F238E27FC236}">
                <a16:creationId xmlns:a16="http://schemas.microsoft.com/office/drawing/2014/main" id="{68852B2E-7B2D-C4E9-E6D8-3B5AFB39E0BC}"/>
              </a:ext>
            </a:extLst>
          </p:cNvPr>
          <p:cNvPicPr>
            <a:picLocks noChangeAspect="1"/>
          </p:cNvPicPr>
          <p:nvPr/>
        </p:nvPicPr>
        <p:blipFill>
          <a:blip r:embed="rId31" cstate="print">
            <a:clrChange>
              <a:clrFrom>
                <a:srgbClr val="FFFFFF"/>
              </a:clrFrom>
              <a:clrTo>
                <a:srgbClr val="FFFFFF">
                  <a:alpha val="0"/>
                </a:srgbClr>
              </a:clrTo>
            </a:clrChange>
            <a:extLst>
              <a:ext uri="{BEBA8EAE-BF5A-486C-A8C5-ECC9F3942E4B}">
                <a14:imgProps xmlns:a14="http://schemas.microsoft.com/office/drawing/2010/main">
                  <a14:imgLayer r:embed="rId32">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spTree>
    <p:extLst>
      <p:ext uri="{BB962C8B-B14F-4D97-AF65-F5344CB8AC3E}">
        <p14:creationId xmlns:p14="http://schemas.microsoft.com/office/powerpoint/2010/main" val="1257160778"/>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3810" y="1"/>
            <a:ext cx="1218819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nvSpPr>
        <p:spPr>
          <a:xfrm>
            <a:off x="120000" y="31704"/>
            <a:ext cx="4914152"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Problem Description </a:t>
            </a:r>
          </a:p>
        </p:txBody>
      </p:sp>
      <p:grpSp>
        <p:nvGrpSpPr>
          <p:cNvPr id="12" name="组合 11">
            <a:extLst>
              <a:ext uri="{FF2B5EF4-FFF2-40B4-BE49-F238E27FC236}">
                <a16:creationId xmlns:a16="http://schemas.microsoft.com/office/drawing/2014/main" id="{B3D504FC-B94B-34A9-C57E-EABA3BB588B1}"/>
              </a:ext>
            </a:extLst>
          </p:cNvPr>
          <p:cNvGrpSpPr/>
          <p:nvPr/>
        </p:nvGrpSpPr>
        <p:grpSpPr>
          <a:xfrm>
            <a:off x="-1" y="6553200"/>
            <a:ext cx="12192001" cy="304800"/>
            <a:chOff x="0" y="6569404"/>
            <a:chExt cx="9144000" cy="288000"/>
          </a:xfrm>
        </p:grpSpPr>
        <p:sp>
          <p:nvSpPr>
            <p:cNvPr id="13" name="矩形 12">
              <a:extLst>
                <a:ext uri="{FF2B5EF4-FFF2-40B4-BE49-F238E27FC236}">
                  <a16:creationId xmlns:a16="http://schemas.microsoft.com/office/drawing/2014/main" id="{0C6BBDF2-F269-B403-47CD-29FA3778789F}"/>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4" name="矩形 13">
              <a:extLst>
                <a:ext uri="{FF2B5EF4-FFF2-40B4-BE49-F238E27FC236}">
                  <a16:creationId xmlns:a16="http://schemas.microsoft.com/office/drawing/2014/main" id="{3D2E518D-2FCF-7337-53FF-CB9051F6AB3E}"/>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5" name="灯片编号占位符 5">
            <a:extLst>
              <a:ext uri="{FF2B5EF4-FFF2-40B4-BE49-F238E27FC236}">
                <a16:creationId xmlns:a16="http://schemas.microsoft.com/office/drawing/2014/main" id="{825F8F2F-6559-7B21-D188-FDF2FAD27ABC}"/>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5</a:t>
            </a:fld>
            <a:endParaRPr lang="zh-HK" altLang="en-US" sz="1600" dirty="0">
              <a:solidFill>
                <a:schemeClr val="bg1"/>
              </a:solidFill>
            </a:endParaRPr>
          </a:p>
        </p:txBody>
      </p:sp>
      <p:sp>
        <p:nvSpPr>
          <p:cNvPr id="2" name="文本框 1">
            <a:extLst>
              <a:ext uri="{FF2B5EF4-FFF2-40B4-BE49-F238E27FC236}">
                <a16:creationId xmlns:a16="http://schemas.microsoft.com/office/drawing/2014/main" id="{7036EABD-CA12-4A81-C445-5456DD836913}"/>
              </a:ext>
            </a:extLst>
          </p:cNvPr>
          <p:cNvSpPr txBox="1"/>
          <p:nvPr/>
        </p:nvSpPr>
        <p:spPr>
          <a:xfrm>
            <a:off x="200395" y="1160834"/>
            <a:ext cx="11805725" cy="5033879"/>
          </a:xfrm>
          <a:prstGeom prst="rect">
            <a:avLst/>
          </a:prstGeom>
          <a:noFill/>
          <a:ln>
            <a:solidFill>
              <a:srgbClr val="0174AB"/>
            </a:solidFill>
          </a:ln>
        </p:spPr>
        <p:txBody>
          <a:bodyPr wrap="square" rtlCol="0">
            <a:spAutoFit/>
          </a:bodyPr>
          <a:lstStyle/>
          <a:p>
            <a:pPr marL="285750" indent="-285750">
              <a:lnSpc>
                <a:spcPct val="150000"/>
              </a:lnSpc>
              <a:buFont typeface="Arial" panose="020B0604020202020204" pitchFamily="34" charset="0"/>
              <a:buChar char="•"/>
            </a:pPr>
            <a:r>
              <a:rPr lang="en-US" altLang="zh-CN" b="1" dirty="0">
                <a:latin typeface="Times New Roman" panose="02020603050405020304" pitchFamily="18" charset="0"/>
                <a:ea typeface="微软雅黑" panose="020B0503020204020204" charset="-122"/>
                <a:cs typeface="Times New Roman" panose="02020603050405020304" pitchFamily="18" charset="0"/>
              </a:rPr>
              <a:t>Motivation</a:t>
            </a:r>
          </a:p>
          <a:p>
            <a:pPr indent="457200">
              <a:lnSpc>
                <a:spcPct val="150000"/>
              </a:lnSpc>
            </a:pPr>
            <a:r>
              <a:rPr lang="en-US" altLang="zh-CN" dirty="0">
                <a:latin typeface="Times New Roman" panose="02020603050405020304" pitchFamily="18" charset="0"/>
                <a:cs typeface="Times New Roman" panose="02020603050405020304" pitchFamily="18" charset="0"/>
              </a:rPr>
              <a:t>The accurate </a:t>
            </a:r>
            <a:r>
              <a:rPr lang="en-US" altLang="zh-CN" b="1" dirty="0">
                <a:solidFill>
                  <a:srgbClr val="FF0000"/>
                </a:solidFill>
                <a:latin typeface="Times New Roman" panose="02020603050405020304" pitchFamily="18" charset="0"/>
                <a:cs typeface="Times New Roman" panose="02020603050405020304" pitchFamily="18" charset="0"/>
              </a:rPr>
              <a:t>remaining useful life (RUL) prediction</a:t>
            </a:r>
            <a:r>
              <a:rPr lang="en-US" altLang="zh-CN" dirty="0">
                <a:latin typeface="Times New Roman" panose="02020603050405020304" pitchFamily="18" charset="0"/>
                <a:cs typeface="Times New Roman" panose="02020603050405020304" pitchFamily="18" charset="0"/>
              </a:rPr>
              <a:t> is the foundation of prognostics and health management (PHM). The accuracy of RUL prediction model depends on not only the </a:t>
            </a:r>
            <a:r>
              <a:rPr lang="en-US" altLang="zh-CN" b="1" dirty="0">
                <a:solidFill>
                  <a:srgbClr val="FF0000"/>
                </a:solidFill>
                <a:latin typeface="Times New Roman" panose="02020603050405020304" pitchFamily="18" charset="0"/>
                <a:cs typeface="Times New Roman" panose="02020603050405020304" pitchFamily="18" charset="0"/>
              </a:rPr>
              <a:t>quality and quantity of degradation feature</a:t>
            </a:r>
            <a:r>
              <a:rPr lang="en-US" altLang="zh-CN" dirty="0">
                <a:latin typeface="Times New Roman" panose="02020603050405020304" pitchFamily="18" charset="0"/>
                <a:cs typeface="Times New Roman" panose="02020603050405020304" pitchFamily="18" charset="0"/>
              </a:rPr>
              <a:t> but also the </a:t>
            </a:r>
            <a:r>
              <a:rPr lang="en-US" altLang="zh-CN" b="1" dirty="0">
                <a:solidFill>
                  <a:srgbClr val="FF0000"/>
                </a:solidFill>
                <a:latin typeface="Times New Roman" panose="02020603050405020304" pitchFamily="18" charset="0"/>
                <a:cs typeface="Times New Roman" panose="02020603050405020304" pitchFamily="18" charset="0"/>
              </a:rPr>
              <a:t>prediction model</a:t>
            </a:r>
            <a:r>
              <a:rPr lang="en-US" altLang="zh-CN" dirty="0">
                <a:latin typeface="Times New Roman" panose="02020603050405020304" pitchFamily="18" charset="0"/>
                <a:cs typeface="Times New Roman" panose="02020603050405020304" pitchFamily="18" charset="0"/>
              </a:rPr>
              <a:t>.</a:t>
            </a:r>
          </a:p>
          <a:p>
            <a:pPr marL="285750" indent="-285750">
              <a:lnSpc>
                <a:spcPct val="150000"/>
              </a:lnSpc>
              <a:buFont typeface="Arial" panose="020B0604020202020204" pitchFamily="34" charset="0"/>
              <a:buChar char="•"/>
            </a:pPr>
            <a:r>
              <a:rPr lang="en-US" altLang="zh-CN" b="1" dirty="0">
                <a:latin typeface="Times New Roman" panose="02020603050405020304" pitchFamily="18" charset="0"/>
                <a:ea typeface="微软雅黑" panose="020B0503020204020204" charset="-122"/>
                <a:cs typeface="Times New Roman" panose="02020603050405020304" pitchFamily="18" charset="0"/>
              </a:rPr>
              <a:t>Challenge</a:t>
            </a:r>
          </a:p>
          <a:p>
            <a:pPr indent="457200">
              <a:lnSpc>
                <a:spcPct val="150000"/>
              </a:lnSpc>
            </a:pPr>
            <a:r>
              <a:rPr lang="en-US" altLang="zh-CN" dirty="0">
                <a:latin typeface="Times New Roman" panose="02020603050405020304" pitchFamily="18" charset="0"/>
                <a:cs typeface="Times New Roman" panose="02020603050405020304" pitchFamily="18" charset="0"/>
              </a:rPr>
              <a:t>In most of the existing deep-learning based RUL prediction models, </a:t>
            </a:r>
            <a:r>
              <a:rPr lang="en-US" altLang="zh-CN" b="1" dirty="0">
                <a:solidFill>
                  <a:srgbClr val="FF0000"/>
                </a:solidFill>
                <a:latin typeface="Times New Roman" panose="02020603050405020304" pitchFamily="18" charset="0"/>
                <a:cs typeface="Times New Roman" panose="02020603050405020304" pitchFamily="18" charset="0"/>
              </a:rPr>
              <a:t>noise</a:t>
            </a:r>
            <a:r>
              <a:rPr lang="en-US" altLang="zh-CN" dirty="0">
                <a:latin typeface="Times New Roman" panose="02020603050405020304" pitchFamily="18" charset="0"/>
                <a:cs typeface="Times New Roman" panose="02020603050405020304" pitchFamily="18" charset="0"/>
              </a:rPr>
              <a:t> is considered harmful and has to be removed. Further, the </a:t>
            </a:r>
            <a:r>
              <a:rPr lang="en-US" altLang="zh-CN" b="1" dirty="0">
                <a:solidFill>
                  <a:srgbClr val="FF0000"/>
                </a:solidFill>
                <a:latin typeface="Times New Roman" panose="02020603050405020304" pitchFamily="18" charset="0"/>
                <a:cs typeface="Times New Roman" panose="02020603050405020304" pitchFamily="18" charset="0"/>
              </a:rPr>
              <a:t>correlation</a:t>
            </a:r>
            <a:r>
              <a:rPr lang="en-US" altLang="zh-CN" dirty="0">
                <a:latin typeface="Times New Roman" panose="02020603050405020304" pitchFamily="18" charset="0"/>
                <a:cs typeface="Times New Roman" panose="02020603050405020304" pitchFamily="18" charset="0"/>
              </a:rPr>
              <a:t> among sensory measurements is ignored. However, noise can boost the prediction performance if judiciously used.</a:t>
            </a:r>
          </a:p>
          <a:p>
            <a:pPr marL="285750" indent="-285750">
              <a:lnSpc>
                <a:spcPct val="150000"/>
              </a:lnSpc>
              <a:buFont typeface="Arial" panose="020B0604020202020204" pitchFamily="34" charset="0"/>
              <a:buChar char="•"/>
            </a:pPr>
            <a:r>
              <a:rPr lang="en-US" altLang="zh-CN" b="1" dirty="0">
                <a:latin typeface="Times New Roman" panose="02020603050405020304" pitchFamily="18" charset="0"/>
                <a:ea typeface="微软雅黑" panose="020B0503020204020204" charset="-122"/>
                <a:cs typeface="Times New Roman" panose="02020603050405020304" pitchFamily="18" charset="0"/>
              </a:rPr>
              <a:t>Method</a:t>
            </a:r>
          </a:p>
          <a:p>
            <a:pPr marL="0" lvl="1" indent="457200">
              <a:lnSpc>
                <a:spcPct val="150000"/>
              </a:lnSpc>
            </a:pPr>
            <a:r>
              <a:rPr lang="en-US" altLang="zh-CN" dirty="0">
                <a:latin typeface="Times New Roman" panose="02020603050405020304" pitchFamily="18" charset="0"/>
                <a:cs typeface="Times New Roman" panose="02020603050405020304" pitchFamily="18" charset="0"/>
              </a:rPr>
              <a:t>This paper proposes a new RUL prediction method where </a:t>
            </a:r>
            <a:r>
              <a:rPr lang="en-US" altLang="zh-CN" b="1" dirty="0">
                <a:solidFill>
                  <a:srgbClr val="FF0000"/>
                </a:solidFill>
                <a:latin typeface="Times New Roman" panose="02020603050405020304" pitchFamily="18" charset="0"/>
                <a:cs typeface="Times New Roman" panose="02020603050405020304" pitchFamily="18" charset="0"/>
              </a:rPr>
              <a:t>noise</a:t>
            </a:r>
            <a:r>
              <a:rPr lang="en-US" altLang="zh-CN" dirty="0">
                <a:latin typeface="Times New Roman" panose="02020603050405020304" pitchFamily="18" charset="0"/>
                <a:cs typeface="Times New Roman" panose="02020603050405020304" pitchFamily="18" charset="0"/>
              </a:rPr>
              <a:t> is intentionally </a:t>
            </a:r>
            <a:r>
              <a:rPr lang="en-US" altLang="zh-CN" b="1" dirty="0">
                <a:solidFill>
                  <a:srgbClr val="FF0000"/>
                </a:solidFill>
                <a:latin typeface="Times New Roman" panose="02020603050405020304" pitchFamily="18" charset="0"/>
                <a:cs typeface="Times New Roman" panose="02020603050405020304" pitchFamily="18" charset="0"/>
              </a:rPr>
              <a:t>added into </a:t>
            </a:r>
            <a:r>
              <a:rPr lang="en-US" altLang="zh-CN" dirty="0">
                <a:latin typeface="Times New Roman" panose="02020603050405020304" pitchFamily="18" charset="0"/>
                <a:cs typeface="Times New Roman" panose="02020603050405020304" pitchFamily="18" charset="0"/>
              </a:rPr>
              <a:t>a </a:t>
            </a:r>
            <a:r>
              <a:rPr lang="en-US" altLang="zh-CN" b="1" dirty="0">
                <a:solidFill>
                  <a:srgbClr val="FF0000"/>
                </a:solidFill>
                <a:latin typeface="Times New Roman" panose="02020603050405020304" pitchFamily="18" charset="0"/>
                <a:cs typeface="Times New Roman" panose="02020603050405020304" pitchFamily="18" charset="0"/>
              </a:rPr>
              <a:t>long short-term memory (LSTM) network</a:t>
            </a:r>
            <a:r>
              <a:rPr lang="en-US" altLang="zh-CN" dirty="0">
                <a:latin typeface="Times New Roman" panose="02020603050405020304" pitchFamily="18" charset="0"/>
                <a:cs typeface="Times New Roman" panose="02020603050405020304" pitchFamily="18" charset="0"/>
              </a:rPr>
              <a:t>. Additionally, </a:t>
            </a:r>
            <a:r>
              <a:rPr lang="en-US" altLang="zh-CN" b="1" dirty="0">
                <a:solidFill>
                  <a:srgbClr val="FF0000"/>
                </a:solidFill>
                <a:latin typeface="Times New Roman" panose="02020603050405020304" pitchFamily="18" charset="0"/>
                <a:cs typeface="Times New Roman" panose="02020603050405020304" pitchFamily="18" charset="0"/>
              </a:rPr>
              <a:t>correlation analysis</a:t>
            </a:r>
            <a:r>
              <a:rPr lang="en-US" altLang="zh-CN" dirty="0">
                <a:latin typeface="Times New Roman" panose="02020603050405020304" pitchFamily="18" charset="0"/>
                <a:cs typeface="Times New Roman" panose="02020603050405020304" pitchFamily="18" charset="0"/>
              </a:rPr>
              <a:t> is conducted among the sensory measurements to construct </a:t>
            </a:r>
            <a:r>
              <a:rPr lang="en-US" altLang="zh-CN" b="1" dirty="0">
                <a:solidFill>
                  <a:srgbClr val="FF0000"/>
                </a:solidFill>
                <a:latin typeface="Times New Roman" panose="02020603050405020304" pitchFamily="18" charset="0"/>
                <a:cs typeface="Times New Roman" panose="02020603050405020304" pitchFamily="18" charset="0"/>
              </a:rPr>
              <a:t>new degradation features</a:t>
            </a:r>
            <a:r>
              <a:rPr lang="en-US" altLang="zh-CN" dirty="0">
                <a:latin typeface="Times New Roman" panose="02020603050405020304" pitchFamily="18" charset="0"/>
                <a:cs typeface="Times New Roman" panose="02020603050405020304" pitchFamily="18" charset="0"/>
              </a:rPr>
              <a:t> as the inputs of the LSTM network.</a:t>
            </a:r>
          </a:p>
        </p:txBody>
      </p:sp>
    </p:spTree>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a:extLst>
              <a:ext uri="{FF2B5EF4-FFF2-40B4-BE49-F238E27FC236}">
                <a16:creationId xmlns:a16="http://schemas.microsoft.com/office/drawing/2014/main" id="{77A46353-A232-0E71-0097-136BC0172C9F}"/>
              </a:ext>
            </a:extLst>
          </p:cNvPr>
          <p:cNvGrpSpPr/>
          <p:nvPr/>
        </p:nvGrpSpPr>
        <p:grpSpPr>
          <a:xfrm>
            <a:off x="-1" y="6553200"/>
            <a:ext cx="12192001" cy="304800"/>
            <a:chOff x="0" y="6569404"/>
            <a:chExt cx="9144000" cy="288000"/>
          </a:xfrm>
        </p:grpSpPr>
        <p:sp>
          <p:nvSpPr>
            <p:cNvPr id="8" name="矩形 7">
              <a:extLst>
                <a:ext uri="{FF2B5EF4-FFF2-40B4-BE49-F238E27FC236}">
                  <a16:creationId xmlns:a16="http://schemas.microsoft.com/office/drawing/2014/main" id="{C736AE62-8F6D-9AFA-06E6-ECD72B955DE3}"/>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9" name="矩形 8">
              <a:extLst>
                <a:ext uri="{FF2B5EF4-FFF2-40B4-BE49-F238E27FC236}">
                  <a16:creationId xmlns:a16="http://schemas.microsoft.com/office/drawing/2014/main" id="{964C272F-1841-C57F-DC15-D2BD90A5377A}"/>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21" name="灯片编号占位符 5">
            <a:extLst>
              <a:ext uri="{FF2B5EF4-FFF2-40B4-BE49-F238E27FC236}">
                <a16:creationId xmlns:a16="http://schemas.microsoft.com/office/drawing/2014/main" id="{F5B60254-3F94-ACC4-54C2-28D1691F371D}"/>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50</a:t>
            </a:fld>
            <a:endParaRPr lang="zh-HK" altLang="en-US" sz="1600" dirty="0">
              <a:solidFill>
                <a:schemeClr val="bg1"/>
              </a:solidFill>
            </a:endParaRPr>
          </a:p>
        </p:txBody>
      </p:sp>
      <p:pic>
        <p:nvPicPr>
          <p:cNvPr id="25" name="图片 24">
            <a:extLst>
              <a:ext uri="{FF2B5EF4-FFF2-40B4-BE49-F238E27FC236}">
                <a16:creationId xmlns:a16="http://schemas.microsoft.com/office/drawing/2014/main" id="{A3018AC7-0553-43E2-B350-F76141839A8A}"/>
              </a:ext>
            </a:extLst>
          </p:cNvPr>
          <p:cNvPicPr>
            <a:picLocks noChangeAspect="1"/>
          </p:cNvPicPr>
          <p:nvPr/>
        </p:nvPicPr>
        <p:blipFill>
          <a:blip r:embed="rId31" cstate="print">
            <a:clrChange>
              <a:clrFrom>
                <a:srgbClr val="FFFFFF"/>
              </a:clrFrom>
              <a:clrTo>
                <a:srgbClr val="FFFFFF">
                  <a:alpha val="0"/>
                </a:srgbClr>
              </a:clrTo>
            </a:clrChange>
            <a:extLst>
              <a:ext uri="{BEBA8EAE-BF5A-486C-A8C5-ECC9F3942E4B}">
                <a14:imgProps xmlns:a14="http://schemas.microsoft.com/office/drawing/2010/main">
                  <a14:imgLayer r:embed="rId32">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grpSp>
        <p:nvGrpSpPr>
          <p:cNvPr id="496" name="组合 18">
            <a:extLst>
              <a:ext uri="{FF2B5EF4-FFF2-40B4-BE49-F238E27FC236}">
                <a16:creationId xmlns:a16="http://schemas.microsoft.com/office/drawing/2014/main" id="{854B8CB7-1A4B-42D3-8E48-76F185ACDD9B}"/>
              </a:ext>
            </a:extLst>
          </p:cNvPr>
          <p:cNvGrpSpPr/>
          <p:nvPr/>
        </p:nvGrpSpPr>
        <p:grpSpPr bwMode="auto">
          <a:xfrm>
            <a:off x="2409457" y="2650330"/>
            <a:ext cx="1505450" cy="1479472"/>
            <a:chOff x="1709739" y="2636838"/>
            <a:chExt cx="1590160" cy="1584325"/>
          </a:xfrm>
          <a:solidFill>
            <a:srgbClr val="044875"/>
          </a:solidFill>
        </p:grpSpPr>
        <p:sp>
          <p:nvSpPr>
            <p:cNvPr id="497" name="Freeform 6">
              <a:extLst>
                <a:ext uri="{FF2B5EF4-FFF2-40B4-BE49-F238E27FC236}">
                  <a16:creationId xmlns:a16="http://schemas.microsoft.com/office/drawing/2014/main" id="{C39E0309-EB67-4EAC-9531-B1D4B30CB162}"/>
                </a:ext>
              </a:extLst>
            </p:cNvPr>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98" name="Freeform 7">
              <a:extLst>
                <a:ext uri="{FF2B5EF4-FFF2-40B4-BE49-F238E27FC236}">
                  <a16:creationId xmlns:a16="http://schemas.microsoft.com/office/drawing/2014/main" id="{0AA0A214-FCF0-4EE7-BE06-5CE2BEF86F5F}"/>
                </a:ext>
              </a:extLst>
            </p:cNvPr>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99" name="Freeform 8">
              <a:extLst>
                <a:ext uri="{FF2B5EF4-FFF2-40B4-BE49-F238E27FC236}">
                  <a16:creationId xmlns:a16="http://schemas.microsoft.com/office/drawing/2014/main" id="{39B1141A-2D04-4370-B98B-2B86BD8F614E}"/>
                </a:ext>
              </a:extLst>
            </p:cNvPr>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500" name="Freeform 9">
              <a:extLst>
                <a:ext uri="{FF2B5EF4-FFF2-40B4-BE49-F238E27FC236}">
                  <a16:creationId xmlns:a16="http://schemas.microsoft.com/office/drawing/2014/main" id="{4FC49958-F150-4EEF-AA46-9D6603396EB1}"/>
                </a:ext>
              </a:extLst>
            </p:cNvPr>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501" name="Freeform 10">
              <a:extLst>
                <a:ext uri="{FF2B5EF4-FFF2-40B4-BE49-F238E27FC236}">
                  <a16:creationId xmlns:a16="http://schemas.microsoft.com/office/drawing/2014/main" id="{C1D6D8F0-2D62-4DAF-B424-B8632A2EACD1}"/>
                </a:ext>
              </a:extLst>
            </p:cNvPr>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502" name="Freeform 11">
              <a:extLst>
                <a:ext uri="{FF2B5EF4-FFF2-40B4-BE49-F238E27FC236}">
                  <a16:creationId xmlns:a16="http://schemas.microsoft.com/office/drawing/2014/main" id="{426A6134-3ACE-48CA-8A8B-647FD5342B10}"/>
                </a:ext>
              </a:extLst>
            </p:cNvPr>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503" name="Freeform 12">
              <a:extLst>
                <a:ext uri="{FF2B5EF4-FFF2-40B4-BE49-F238E27FC236}">
                  <a16:creationId xmlns:a16="http://schemas.microsoft.com/office/drawing/2014/main" id="{51608EB7-8C24-4021-B07D-BCBA2182EB77}"/>
                </a:ext>
              </a:extLst>
            </p:cNvPr>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504" name="Freeform 13">
              <a:extLst>
                <a:ext uri="{FF2B5EF4-FFF2-40B4-BE49-F238E27FC236}">
                  <a16:creationId xmlns:a16="http://schemas.microsoft.com/office/drawing/2014/main" id="{826E87AD-0AC4-47F9-AE91-D8215BE92B5F}"/>
                </a:ext>
              </a:extLst>
            </p:cNvPr>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505" name="Freeform 14">
              <a:extLst>
                <a:ext uri="{FF2B5EF4-FFF2-40B4-BE49-F238E27FC236}">
                  <a16:creationId xmlns:a16="http://schemas.microsoft.com/office/drawing/2014/main" id="{E0EB99D6-33E0-442C-BD90-B33985A01CA3}"/>
                </a:ext>
              </a:extLst>
            </p:cNvPr>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grpSp>
      <p:sp>
        <p:nvSpPr>
          <p:cNvPr id="506" name="文本框 505">
            <a:extLst>
              <a:ext uri="{FF2B5EF4-FFF2-40B4-BE49-F238E27FC236}">
                <a16:creationId xmlns:a16="http://schemas.microsoft.com/office/drawing/2014/main" id="{AFBCCE6B-C21A-4359-9525-E41661851CE6}"/>
              </a:ext>
            </a:extLst>
          </p:cNvPr>
          <p:cNvSpPr txBox="1"/>
          <p:nvPr/>
        </p:nvSpPr>
        <p:spPr bwMode="auto">
          <a:xfrm>
            <a:off x="2135561" y="4129802"/>
            <a:ext cx="2054225" cy="523334"/>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Contents</a:t>
            </a:r>
            <a:endParaRPr lang="zh-HK" altLang="en-US"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grpSp>
        <p:nvGrpSpPr>
          <p:cNvPr id="507" name="组合 506">
            <a:extLst>
              <a:ext uri="{FF2B5EF4-FFF2-40B4-BE49-F238E27FC236}">
                <a16:creationId xmlns:a16="http://schemas.microsoft.com/office/drawing/2014/main" id="{C4F8B5E0-3A9E-43DC-9750-04C5C01D969D}"/>
              </a:ext>
            </a:extLst>
          </p:cNvPr>
          <p:cNvGrpSpPr/>
          <p:nvPr>
            <p:custDataLst>
              <p:tags r:id="rId1"/>
            </p:custDataLst>
          </p:nvPr>
        </p:nvGrpSpPr>
        <p:grpSpPr>
          <a:xfrm>
            <a:off x="4523741" y="2047924"/>
            <a:ext cx="5370513" cy="534987"/>
            <a:chOff x="3281952" y="1484784"/>
            <a:chExt cx="5370513" cy="534987"/>
          </a:xfrm>
        </p:grpSpPr>
        <p:grpSp>
          <p:nvGrpSpPr>
            <p:cNvPr id="508" name="组合 507">
              <a:extLst>
                <a:ext uri="{FF2B5EF4-FFF2-40B4-BE49-F238E27FC236}">
                  <a16:creationId xmlns:a16="http://schemas.microsoft.com/office/drawing/2014/main" id="{D0CD1FD4-E30B-4C04-ADA0-E00A723092D8}"/>
                </a:ext>
              </a:extLst>
            </p:cNvPr>
            <p:cNvGrpSpPr/>
            <p:nvPr/>
          </p:nvGrpSpPr>
          <p:grpSpPr>
            <a:xfrm>
              <a:off x="3943940" y="1484784"/>
              <a:ext cx="4708525" cy="534987"/>
              <a:chOff x="3943940" y="1626760"/>
              <a:chExt cx="4708525" cy="534987"/>
            </a:xfrm>
          </p:grpSpPr>
          <p:sp>
            <p:nvSpPr>
              <p:cNvPr id="512" name="Freeform 74">
                <a:extLst>
                  <a:ext uri="{FF2B5EF4-FFF2-40B4-BE49-F238E27FC236}">
                    <a16:creationId xmlns:a16="http://schemas.microsoft.com/office/drawing/2014/main" id="{134D63FA-7F97-4DC5-A1CC-DE424B1B768C}"/>
                  </a:ext>
                </a:extLst>
              </p:cNvPr>
              <p:cNvSpPr>
                <a:spLocks noEditPoints="1"/>
              </p:cNvSpPr>
              <p:nvPr>
                <p:custDataLst>
                  <p:tags r:id="rId25"/>
                </p:custDataLst>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rgbClr val="044875"/>
              </a:solidFill>
              <a:ln>
                <a:noFill/>
              </a:ln>
            </p:spPr>
            <p:txBody>
              <a:bodyPr/>
              <a:lstStyle/>
              <a:p>
                <a:pPr>
                  <a:defRPr/>
                </a:pPr>
                <a:endParaRPr lang="zh-CN" altLang="en-US" b="1">
                  <a:solidFill>
                    <a:prstClr val="black"/>
                  </a:solidFill>
                </a:endParaRPr>
              </a:p>
            </p:txBody>
          </p:sp>
          <p:sp>
            <p:nvSpPr>
              <p:cNvPr id="513" name="文本框 20">
                <a:extLst>
                  <a:ext uri="{FF2B5EF4-FFF2-40B4-BE49-F238E27FC236}">
                    <a16:creationId xmlns:a16="http://schemas.microsoft.com/office/drawing/2014/main" id="{F52D626D-9F1F-491D-86BE-C25C64971066}"/>
                  </a:ext>
                </a:extLst>
              </p:cNvPr>
              <p:cNvSpPr txBox="1">
                <a:spLocks noChangeArrowheads="1"/>
              </p:cNvSpPr>
              <p:nvPr>
                <p:custDataLst>
                  <p:tags r:id="rId26"/>
                </p:custDataLst>
              </p:nvPr>
            </p:nvSpPr>
            <p:spPr bwMode="auto">
              <a:xfrm>
                <a:off x="4599577" y="1648846"/>
                <a:ext cx="3989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rPr>
                  <a:t>Problem Description</a:t>
                </a:r>
                <a:endParaRPr lang="zh-CN" altLang="en-US" sz="2400" b="1" dirty="0">
                  <a:solidFill>
                    <a:srgbClr val="044875"/>
                  </a:solidFill>
                  <a:latin typeface="Times New Roman" panose="02020603050405020304" pitchFamily="18" charset="0"/>
                  <a:ea typeface="微软雅黑" panose="020B0503020204020204" charset="-122"/>
                </a:endParaRPr>
              </a:p>
            </p:txBody>
          </p:sp>
          <p:sp>
            <p:nvSpPr>
              <p:cNvPr id="514" name="矩形 513">
                <a:extLst>
                  <a:ext uri="{FF2B5EF4-FFF2-40B4-BE49-F238E27FC236}">
                    <a16:creationId xmlns:a16="http://schemas.microsoft.com/office/drawing/2014/main" id="{3D285A3A-933C-4B17-9A33-1D437AF90F1B}"/>
                  </a:ext>
                </a:extLst>
              </p:cNvPr>
              <p:cNvSpPr/>
              <p:nvPr>
                <p:custDataLst>
                  <p:tags r:id="rId27"/>
                </p:custDataLst>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515" name="直接连接符 514">
                <a:extLst>
                  <a:ext uri="{FF2B5EF4-FFF2-40B4-BE49-F238E27FC236}">
                    <a16:creationId xmlns:a16="http://schemas.microsoft.com/office/drawing/2014/main" id="{EF5D593A-ADFC-455F-8AAB-003B9E42C3C3}"/>
                  </a:ext>
                </a:extLst>
              </p:cNvPr>
              <p:cNvCxnSpPr/>
              <p:nvPr>
                <p:custDataLst>
                  <p:tags r:id="rId28"/>
                </p:custDataLst>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509" name="组合 508">
              <a:extLst>
                <a:ext uri="{FF2B5EF4-FFF2-40B4-BE49-F238E27FC236}">
                  <a16:creationId xmlns:a16="http://schemas.microsoft.com/office/drawing/2014/main" id="{1864DC6D-5AEC-4949-90DC-7620EC854008}"/>
                </a:ext>
              </a:extLst>
            </p:cNvPr>
            <p:cNvGrpSpPr/>
            <p:nvPr/>
          </p:nvGrpSpPr>
          <p:grpSpPr>
            <a:xfrm>
              <a:off x="3281952" y="1484784"/>
              <a:ext cx="689642" cy="534987"/>
              <a:chOff x="3281952" y="1626760"/>
              <a:chExt cx="689642" cy="534987"/>
            </a:xfrm>
          </p:grpSpPr>
          <p:sp>
            <p:nvSpPr>
              <p:cNvPr id="510" name="矩形 509">
                <a:extLst>
                  <a:ext uri="{FF2B5EF4-FFF2-40B4-BE49-F238E27FC236}">
                    <a16:creationId xmlns:a16="http://schemas.microsoft.com/office/drawing/2014/main" id="{02CA0AF2-F206-4FEB-A585-FAC07E799030}"/>
                  </a:ext>
                </a:extLst>
              </p:cNvPr>
              <p:cNvSpPr/>
              <p:nvPr>
                <p:custDataLst>
                  <p:tags r:id="rId23"/>
                </p:custDataLst>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11" name="文本框 18">
                <a:extLst>
                  <a:ext uri="{FF2B5EF4-FFF2-40B4-BE49-F238E27FC236}">
                    <a16:creationId xmlns:a16="http://schemas.microsoft.com/office/drawing/2014/main" id="{B9FF2992-AC1D-4401-AAE7-A69E646B3D2F}"/>
                  </a:ext>
                </a:extLst>
              </p:cNvPr>
              <p:cNvSpPr txBox="1">
                <a:spLocks noChangeArrowheads="1"/>
              </p:cNvSpPr>
              <p:nvPr>
                <p:custDataLst>
                  <p:tags r:id="rId24"/>
                </p:custDataLst>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01</a:t>
                </a:r>
                <a:endParaRPr lang="zh-CN" altLang="en-US" sz="2700" dirty="0">
                  <a:solidFill>
                    <a:srgbClr val="044875"/>
                  </a:solidFill>
                  <a:latin typeface="Impact" panose="020B0806030902050204" pitchFamily="34" charset="0"/>
                </a:endParaRPr>
              </a:p>
            </p:txBody>
          </p:sp>
        </p:grpSp>
      </p:grpSp>
      <p:grpSp>
        <p:nvGrpSpPr>
          <p:cNvPr id="516" name="组合 515">
            <a:extLst>
              <a:ext uri="{FF2B5EF4-FFF2-40B4-BE49-F238E27FC236}">
                <a16:creationId xmlns:a16="http://schemas.microsoft.com/office/drawing/2014/main" id="{84A838AD-CD74-4AE7-BA04-F6DBB95CCD2A}"/>
              </a:ext>
            </a:extLst>
          </p:cNvPr>
          <p:cNvGrpSpPr/>
          <p:nvPr>
            <p:custDataLst>
              <p:tags r:id="rId2"/>
            </p:custDataLst>
          </p:nvPr>
        </p:nvGrpSpPr>
        <p:grpSpPr>
          <a:xfrm>
            <a:off x="4503593" y="3688642"/>
            <a:ext cx="5372100" cy="534987"/>
            <a:chOff x="3261805" y="3188752"/>
            <a:chExt cx="5372100" cy="534987"/>
          </a:xfrm>
        </p:grpSpPr>
        <p:grpSp>
          <p:nvGrpSpPr>
            <p:cNvPr id="517" name="组合 516">
              <a:extLst>
                <a:ext uri="{FF2B5EF4-FFF2-40B4-BE49-F238E27FC236}">
                  <a16:creationId xmlns:a16="http://schemas.microsoft.com/office/drawing/2014/main" id="{DD2A4271-CF3A-4BF3-A9AC-D12549973C04}"/>
                </a:ext>
              </a:extLst>
            </p:cNvPr>
            <p:cNvGrpSpPr/>
            <p:nvPr/>
          </p:nvGrpSpPr>
          <p:grpSpPr>
            <a:xfrm>
              <a:off x="3261805" y="3188752"/>
              <a:ext cx="689593" cy="534987"/>
              <a:chOff x="3261805" y="3188752"/>
              <a:chExt cx="689593" cy="534987"/>
            </a:xfrm>
          </p:grpSpPr>
          <p:sp>
            <p:nvSpPr>
              <p:cNvPr id="523" name="矩形 522">
                <a:extLst>
                  <a:ext uri="{FF2B5EF4-FFF2-40B4-BE49-F238E27FC236}">
                    <a16:creationId xmlns:a16="http://schemas.microsoft.com/office/drawing/2014/main" id="{4EE51B82-A563-4EE6-BE8A-8040A42E59E7}"/>
                  </a:ext>
                </a:extLst>
              </p:cNvPr>
              <p:cNvSpPr/>
              <p:nvPr>
                <p:custDataLst>
                  <p:tags r:id="rId21"/>
                </p:custDataLst>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24" name="文本框 86">
                <a:extLst>
                  <a:ext uri="{FF2B5EF4-FFF2-40B4-BE49-F238E27FC236}">
                    <a16:creationId xmlns:a16="http://schemas.microsoft.com/office/drawing/2014/main" id="{5ED9416D-199A-4636-8C28-E61818D0EB56}"/>
                  </a:ext>
                </a:extLst>
              </p:cNvPr>
              <p:cNvSpPr txBox="1">
                <a:spLocks noChangeArrowheads="1"/>
              </p:cNvSpPr>
              <p:nvPr>
                <p:custDataLst>
                  <p:tags r:id="rId22"/>
                </p:custDataLst>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03</a:t>
                </a:r>
                <a:endParaRPr lang="zh-CN" altLang="en-US" sz="2700" dirty="0">
                  <a:solidFill>
                    <a:schemeClr val="bg2">
                      <a:lumMod val="90000"/>
                    </a:schemeClr>
                  </a:solidFill>
                  <a:latin typeface="Impact" panose="020B0806030902050204" pitchFamily="34" charset="0"/>
                </a:endParaRPr>
              </a:p>
            </p:txBody>
          </p:sp>
        </p:grpSp>
        <p:grpSp>
          <p:nvGrpSpPr>
            <p:cNvPr id="518" name="组合 517">
              <a:extLst>
                <a:ext uri="{FF2B5EF4-FFF2-40B4-BE49-F238E27FC236}">
                  <a16:creationId xmlns:a16="http://schemas.microsoft.com/office/drawing/2014/main" id="{C4AF836E-E7BE-4563-9AAA-2D60E7FA6DC1}"/>
                </a:ext>
              </a:extLst>
            </p:cNvPr>
            <p:cNvGrpSpPr/>
            <p:nvPr/>
          </p:nvGrpSpPr>
          <p:grpSpPr>
            <a:xfrm>
              <a:off x="3923792" y="3188752"/>
              <a:ext cx="4710113" cy="534987"/>
              <a:chOff x="3923792" y="3188752"/>
              <a:chExt cx="4710113" cy="534987"/>
            </a:xfrm>
          </p:grpSpPr>
          <p:sp>
            <p:nvSpPr>
              <p:cNvPr id="519" name="文本框 81">
                <a:extLst>
                  <a:ext uri="{FF2B5EF4-FFF2-40B4-BE49-F238E27FC236}">
                    <a16:creationId xmlns:a16="http://schemas.microsoft.com/office/drawing/2014/main" id="{2B3C1DB6-A8FF-42D6-AE3B-655420AE68FF}"/>
                  </a:ext>
                </a:extLst>
              </p:cNvPr>
              <p:cNvSpPr txBox="1">
                <a:spLocks noChangeArrowheads="1"/>
              </p:cNvSpPr>
              <p:nvPr>
                <p:custDataLst>
                  <p:tags r:id="rId17"/>
                </p:custDataLst>
              </p:nvPr>
            </p:nvSpPr>
            <p:spPr bwMode="auto">
              <a:xfrm>
                <a:off x="4876292" y="3235107"/>
                <a:ext cx="339852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sym typeface="+mn-ea"/>
                  </a:rPr>
                  <a:t>Experiment Results</a:t>
                </a:r>
                <a:endParaRPr lang="en-US" altLang="zh-CN" sz="2400" b="1" dirty="0">
                  <a:solidFill>
                    <a:schemeClr val="bg2">
                      <a:lumMod val="90000"/>
                    </a:schemeClr>
                  </a:solidFill>
                  <a:latin typeface="Times New Roman" panose="02020603050405020304" pitchFamily="18" charset="0"/>
                  <a:ea typeface="微软雅黑" panose="020B0503020204020204" charset="-122"/>
                </a:endParaRPr>
              </a:p>
            </p:txBody>
          </p:sp>
          <p:sp>
            <p:nvSpPr>
              <p:cNvPr id="520" name="矩形 519">
                <a:extLst>
                  <a:ext uri="{FF2B5EF4-FFF2-40B4-BE49-F238E27FC236}">
                    <a16:creationId xmlns:a16="http://schemas.microsoft.com/office/drawing/2014/main" id="{39BA8051-DF84-4EB2-90D2-1E281C3262A4}"/>
                  </a:ext>
                </a:extLst>
              </p:cNvPr>
              <p:cNvSpPr/>
              <p:nvPr>
                <p:custDataLst>
                  <p:tags r:id="rId18"/>
                </p:custDataLst>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521" name="直接连接符 520">
                <a:extLst>
                  <a:ext uri="{FF2B5EF4-FFF2-40B4-BE49-F238E27FC236}">
                    <a16:creationId xmlns:a16="http://schemas.microsoft.com/office/drawing/2014/main" id="{16C251FC-7268-4403-A8AE-D4894BF5926D}"/>
                  </a:ext>
                </a:extLst>
              </p:cNvPr>
              <p:cNvCxnSpPr/>
              <p:nvPr>
                <p:custDataLst>
                  <p:tags r:id="rId19"/>
                </p:custDataLst>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22" name="Freeform 71">
                <a:extLst>
                  <a:ext uri="{FF2B5EF4-FFF2-40B4-BE49-F238E27FC236}">
                    <a16:creationId xmlns:a16="http://schemas.microsoft.com/office/drawing/2014/main" id="{ED583CC2-5D27-4094-8CC5-ECE2010769B5}"/>
                  </a:ext>
                </a:extLst>
              </p:cNvPr>
              <p:cNvSpPr>
                <a:spLocks noEditPoints="1"/>
              </p:cNvSpPr>
              <p:nvPr>
                <p:custDataLst>
                  <p:tags r:id="rId20"/>
                </p:custDataLst>
              </p:nvPr>
            </p:nvSpPr>
            <p:spPr bwMode="auto">
              <a:xfrm>
                <a:off x="4038092" y="3253839"/>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chemeClr val="bg2">
                  <a:lumMod val="90000"/>
                </a:schemeClr>
              </a:solidFill>
              <a:ln>
                <a:noFill/>
              </a:ln>
            </p:spPr>
            <p:txBody>
              <a:bodyPr/>
              <a:lstStyle/>
              <a:p>
                <a:pPr>
                  <a:defRPr/>
                </a:pPr>
                <a:endParaRPr lang="zh-CN" altLang="en-US" b="1">
                  <a:solidFill>
                    <a:prstClr val="black"/>
                  </a:solidFill>
                </a:endParaRPr>
              </a:p>
            </p:txBody>
          </p:sp>
        </p:grpSp>
      </p:grpSp>
      <p:grpSp>
        <p:nvGrpSpPr>
          <p:cNvPr id="525" name="组合 524">
            <a:extLst>
              <a:ext uri="{FF2B5EF4-FFF2-40B4-BE49-F238E27FC236}">
                <a16:creationId xmlns:a16="http://schemas.microsoft.com/office/drawing/2014/main" id="{9F51C812-CC6C-4FD9-99FC-4348BA8C74AD}"/>
              </a:ext>
            </a:extLst>
          </p:cNvPr>
          <p:cNvGrpSpPr/>
          <p:nvPr>
            <p:custDataLst>
              <p:tags r:id="rId3"/>
            </p:custDataLst>
          </p:nvPr>
        </p:nvGrpSpPr>
        <p:grpSpPr>
          <a:xfrm>
            <a:off x="4503593" y="4509001"/>
            <a:ext cx="5372100" cy="534987"/>
            <a:chOff x="3261805" y="4046141"/>
            <a:chExt cx="5372100" cy="534987"/>
          </a:xfrm>
        </p:grpSpPr>
        <p:grpSp>
          <p:nvGrpSpPr>
            <p:cNvPr id="526" name="组合 525">
              <a:extLst>
                <a:ext uri="{FF2B5EF4-FFF2-40B4-BE49-F238E27FC236}">
                  <a16:creationId xmlns:a16="http://schemas.microsoft.com/office/drawing/2014/main" id="{4EBAED5E-AFC8-49A4-867D-E61816C657E7}"/>
                </a:ext>
              </a:extLst>
            </p:cNvPr>
            <p:cNvGrpSpPr/>
            <p:nvPr/>
          </p:nvGrpSpPr>
          <p:grpSpPr>
            <a:xfrm>
              <a:off x="3261805" y="4046141"/>
              <a:ext cx="689447" cy="534987"/>
              <a:chOff x="3261805" y="3969748"/>
              <a:chExt cx="689447" cy="534987"/>
            </a:xfrm>
          </p:grpSpPr>
          <p:sp>
            <p:nvSpPr>
              <p:cNvPr id="532" name="矩形 531">
                <a:extLst>
                  <a:ext uri="{FF2B5EF4-FFF2-40B4-BE49-F238E27FC236}">
                    <a16:creationId xmlns:a16="http://schemas.microsoft.com/office/drawing/2014/main" id="{0AD37FD8-2FE5-4443-9158-0641FECA672D}"/>
                  </a:ext>
                </a:extLst>
              </p:cNvPr>
              <p:cNvSpPr/>
              <p:nvPr>
                <p:custDataLst>
                  <p:tags r:id="rId15"/>
                </p:custDataLst>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33" name="文本框 131">
                <a:extLst>
                  <a:ext uri="{FF2B5EF4-FFF2-40B4-BE49-F238E27FC236}">
                    <a16:creationId xmlns:a16="http://schemas.microsoft.com/office/drawing/2014/main" id="{45471F71-351E-4432-87C7-A08283FFDAF5}"/>
                  </a:ext>
                </a:extLst>
              </p:cNvPr>
              <p:cNvSpPr txBox="1">
                <a:spLocks noChangeArrowheads="1"/>
              </p:cNvSpPr>
              <p:nvPr>
                <p:custDataLst>
                  <p:tags r:id="rId16"/>
                </p:custDataLst>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04</a:t>
                </a:r>
                <a:endParaRPr lang="zh-CN" altLang="en-US" sz="2700" dirty="0">
                  <a:solidFill>
                    <a:schemeClr val="bg2">
                      <a:lumMod val="90000"/>
                    </a:schemeClr>
                  </a:solidFill>
                  <a:latin typeface="Impact" panose="020B0806030902050204" pitchFamily="34" charset="0"/>
                </a:endParaRPr>
              </a:p>
            </p:txBody>
          </p:sp>
        </p:grpSp>
        <p:grpSp>
          <p:nvGrpSpPr>
            <p:cNvPr id="527" name="组合 526">
              <a:extLst>
                <a:ext uri="{FF2B5EF4-FFF2-40B4-BE49-F238E27FC236}">
                  <a16:creationId xmlns:a16="http://schemas.microsoft.com/office/drawing/2014/main" id="{04B8DA8C-88CE-4F66-A26A-BCB41C318861}"/>
                </a:ext>
              </a:extLst>
            </p:cNvPr>
            <p:cNvGrpSpPr/>
            <p:nvPr/>
          </p:nvGrpSpPr>
          <p:grpSpPr>
            <a:xfrm>
              <a:off x="3923792" y="4046141"/>
              <a:ext cx="4710113" cy="534987"/>
              <a:chOff x="3923792" y="3969748"/>
              <a:chExt cx="4710113" cy="534987"/>
            </a:xfrm>
          </p:grpSpPr>
          <p:sp>
            <p:nvSpPr>
              <p:cNvPr id="528" name="文本框 126">
                <a:extLst>
                  <a:ext uri="{FF2B5EF4-FFF2-40B4-BE49-F238E27FC236}">
                    <a16:creationId xmlns:a16="http://schemas.microsoft.com/office/drawing/2014/main" id="{AC4111AA-D3B0-4B5B-88D2-9F02478D3137}"/>
                  </a:ext>
                </a:extLst>
              </p:cNvPr>
              <p:cNvSpPr txBox="1">
                <a:spLocks noChangeArrowheads="1"/>
              </p:cNvSpPr>
              <p:nvPr>
                <p:custDataLst>
                  <p:tags r:id="rId11"/>
                </p:custDataLst>
              </p:nvPr>
            </p:nvSpPr>
            <p:spPr bwMode="auto">
              <a:xfrm>
                <a:off x="4571492" y="4002700"/>
                <a:ext cx="40417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Conclusion</a:t>
                </a:r>
              </a:p>
            </p:txBody>
          </p:sp>
          <p:sp>
            <p:nvSpPr>
              <p:cNvPr id="529" name="矩形 528">
                <a:extLst>
                  <a:ext uri="{FF2B5EF4-FFF2-40B4-BE49-F238E27FC236}">
                    <a16:creationId xmlns:a16="http://schemas.microsoft.com/office/drawing/2014/main" id="{22B8483A-1D6E-4779-B1D3-F24E06B0E491}"/>
                  </a:ext>
                </a:extLst>
              </p:cNvPr>
              <p:cNvSpPr/>
              <p:nvPr>
                <p:custDataLst>
                  <p:tags r:id="rId12"/>
                </p:custDataLst>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530" name="直接连接符 529">
                <a:extLst>
                  <a:ext uri="{FF2B5EF4-FFF2-40B4-BE49-F238E27FC236}">
                    <a16:creationId xmlns:a16="http://schemas.microsoft.com/office/drawing/2014/main" id="{DBFB00E9-F273-402D-A99F-D71B8AB1FEB1}"/>
                  </a:ext>
                </a:extLst>
              </p:cNvPr>
              <p:cNvCxnSpPr/>
              <p:nvPr>
                <p:custDataLst>
                  <p:tags r:id="rId13"/>
                </p:custDataLst>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31" name="Freeform 306">
                <a:extLst>
                  <a:ext uri="{FF2B5EF4-FFF2-40B4-BE49-F238E27FC236}">
                    <a16:creationId xmlns:a16="http://schemas.microsoft.com/office/drawing/2014/main" id="{298BC56F-2B34-4573-B9AA-8E7FD94246C3}"/>
                  </a:ext>
                </a:extLst>
              </p:cNvPr>
              <p:cNvSpPr>
                <a:spLocks noEditPoints="1"/>
              </p:cNvSpPr>
              <p:nvPr>
                <p:custDataLst>
                  <p:tags r:id="rId14"/>
                </p:custDataLst>
              </p:nvPr>
            </p:nvSpPr>
            <p:spPr bwMode="auto">
              <a:xfrm>
                <a:off x="4061905" y="4028951"/>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chemeClr val="bg2">
                  <a:lumMod val="90000"/>
                </a:schemeClr>
              </a:solidFill>
              <a:ln>
                <a:noFill/>
              </a:ln>
            </p:spPr>
            <p:txBody>
              <a:bodyPr/>
              <a:lstStyle/>
              <a:p>
                <a:pPr>
                  <a:defRPr/>
                </a:pPr>
                <a:endParaRPr lang="zh-CN" altLang="en-US" b="1">
                  <a:solidFill>
                    <a:prstClr val="black"/>
                  </a:solidFill>
                </a:endParaRPr>
              </a:p>
            </p:txBody>
          </p:sp>
        </p:grpSp>
      </p:grpSp>
      <p:grpSp>
        <p:nvGrpSpPr>
          <p:cNvPr id="534" name="组合 533">
            <a:extLst>
              <a:ext uri="{FF2B5EF4-FFF2-40B4-BE49-F238E27FC236}">
                <a16:creationId xmlns:a16="http://schemas.microsoft.com/office/drawing/2014/main" id="{0175A34B-BDC0-4B2F-9161-49DF63DE2C3E}"/>
              </a:ext>
            </a:extLst>
          </p:cNvPr>
          <p:cNvGrpSpPr/>
          <p:nvPr>
            <p:custDataLst>
              <p:tags r:id="rId4"/>
            </p:custDataLst>
          </p:nvPr>
        </p:nvGrpSpPr>
        <p:grpSpPr>
          <a:xfrm>
            <a:off x="4517645" y="2868283"/>
            <a:ext cx="5370513" cy="534987"/>
            <a:chOff x="3275856" y="2348880"/>
            <a:chExt cx="5370513" cy="534987"/>
          </a:xfrm>
        </p:grpSpPr>
        <p:grpSp>
          <p:nvGrpSpPr>
            <p:cNvPr id="535" name="组合 534">
              <a:extLst>
                <a:ext uri="{FF2B5EF4-FFF2-40B4-BE49-F238E27FC236}">
                  <a16:creationId xmlns:a16="http://schemas.microsoft.com/office/drawing/2014/main" id="{B1BD14E7-09FB-415A-8106-72A17E16AD8C}"/>
                </a:ext>
              </a:extLst>
            </p:cNvPr>
            <p:cNvGrpSpPr/>
            <p:nvPr/>
          </p:nvGrpSpPr>
          <p:grpSpPr>
            <a:xfrm>
              <a:off x="3275856" y="2348880"/>
              <a:ext cx="689474" cy="534987"/>
              <a:chOff x="3275856" y="2407756"/>
              <a:chExt cx="689474" cy="534987"/>
            </a:xfrm>
          </p:grpSpPr>
          <p:sp>
            <p:nvSpPr>
              <p:cNvPr id="541" name="矩形 540">
                <a:extLst>
                  <a:ext uri="{FF2B5EF4-FFF2-40B4-BE49-F238E27FC236}">
                    <a16:creationId xmlns:a16="http://schemas.microsoft.com/office/drawing/2014/main" id="{79B45DDA-D399-4C5D-88A9-21BE3E793D65}"/>
                  </a:ext>
                </a:extLst>
              </p:cNvPr>
              <p:cNvSpPr/>
              <p:nvPr>
                <p:custDataLst>
                  <p:tags r:id="rId9"/>
                </p:custDataLst>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42" name="文本框 78">
                <a:extLst>
                  <a:ext uri="{FF2B5EF4-FFF2-40B4-BE49-F238E27FC236}">
                    <a16:creationId xmlns:a16="http://schemas.microsoft.com/office/drawing/2014/main" id="{188CC224-E380-4AA3-97AF-10667293B89F}"/>
                  </a:ext>
                </a:extLst>
              </p:cNvPr>
              <p:cNvSpPr txBox="1">
                <a:spLocks noChangeArrowheads="1"/>
              </p:cNvSpPr>
              <p:nvPr>
                <p:custDataLst>
                  <p:tags r:id="rId10"/>
                </p:custDataLst>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02</a:t>
                </a:r>
                <a:endParaRPr lang="zh-CN" altLang="en-US" sz="2700" dirty="0">
                  <a:solidFill>
                    <a:schemeClr val="bg2">
                      <a:lumMod val="90000"/>
                    </a:schemeClr>
                  </a:solidFill>
                  <a:latin typeface="Impact" panose="020B0806030902050204" pitchFamily="34" charset="0"/>
                </a:endParaRPr>
              </a:p>
            </p:txBody>
          </p:sp>
        </p:grpSp>
        <p:grpSp>
          <p:nvGrpSpPr>
            <p:cNvPr id="536" name="组合 535">
              <a:extLst>
                <a:ext uri="{FF2B5EF4-FFF2-40B4-BE49-F238E27FC236}">
                  <a16:creationId xmlns:a16="http://schemas.microsoft.com/office/drawing/2014/main" id="{1BA57E98-FEDB-43F7-A470-C072DCA8281F}"/>
                </a:ext>
              </a:extLst>
            </p:cNvPr>
            <p:cNvGrpSpPr/>
            <p:nvPr/>
          </p:nvGrpSpPr>
          <p:grpSpPr>
            <a:xfrm>
              <a:off x="3937844" y="2348880"/>
              <a:ext cx="4708525" cy="534987"/>
              <a:chOff x="3937844" y="2407756"/>
              <a:chExt cx="4708525" cy="534987"/>
            </a:xfrm>
          </p:grpSpPr>
          <p:sp>
            <p:nvSpPr>
              <p:cNvPr id="537" name="文本框 73">
                <a:extLst>
                  <a:ext uri="{FF2B5EF4-FFF2-40B4-BE49-F238E27FC236}">
                    <a16:creationId xmlns:a16="http://schemas.microsoft.com/office/drawing/2014/main" id="{B0D290E4-AE9D-4DDE-9883-0EADCD066FFE}"/>
                  </a:ext>
                </a:extLst>
              </p:cNvPr>
              <p:cNvSpPr txBox="1">
                <a:spLocks noChangeArrowheads="1"/>
              </p:cNvSpPr>
              <p:nvPr>
                <p:custDataLst>
                  <p:tags r:id="rId5"/>
                </p:custDataLst>
              </p:nvPr>
            </p:nvSpPr>
            <p:spPr bwMode="auto">
              <a:xfrm>
                <a:off x="5326034" y="2449079"/>
                <a:ext cx="2499719"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sym typeface="+mn-ea"/>
                  </a:rPr>
                  <a:t>Method Design</a:t>
                </a:r>
                <a:endParaRPr lang="en-US" altLang="zh-CN" sz="2400" b="1" dirty="0">
                  <a:solidFill>
                    <a:schemeClr val="bg2">
                      <a:lumMod val="90000"/>
                    </a:schemeClr>
                  </a:solidFill>
                  <a:latin typeface="Times New Roman" panose="02020603050405020304" pitchFamily="18" charset="0"/>
                  <a:ea typeface="微软雅黑" panose="020B0503020204020204" charset="-122"/>
                </a:endParaRPr>
              </a:p>
            </p:txBody>
          </p:sp>
          <p:sp>
            <p:nvSpPr>
              <p:cNvPr id="538" name="矩形 537">
                <a:extLst>
                  <a:ext uri="{FF2B5EF4-FFF2-40B4-BE49-F238E27FC236}">
                    <a16:creationId xmlns:a16="http://schemas.microsoft.com/office/drawing/2014/main" id="{7098D5A6-8EA7-45F2-BAEC-EE8F975AD253}"/>
                  </a:ext>
                </a:extLst>
              </p:cNvPr>
              <p:cNvSpPr/>
              <p:nvPr>
                <p:custDataLst>
                  <p:tags r:id="rId6"/>
                </p:custDataLst>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539" name="直接连接符 538">
                <a:extLst>
                  <a:ext uri="{FF2B5EF4-FFF2-40B4-BE49-F238E27FC236}">
                    <a16:creationId xmlns:a16="http://schemas.microsoft.com/office/drawing/2014/main" id="{BBA5EAED-0674-419A-89C1-679D1D85F1EA}"/>
                  </a:ext>
                </a:extLst>
              </p:cNvPr>
              <p:cNvCxnSpPr/>
              <p:nvPr>
                <p:custDataLst>
                  <p:tags r:id="rId7"/>
                </p:custDataLst>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40" name="Freeform 30">
                <a:extLst>
                  <a:ext uri="{FF2B5EF4-FFF2-40B4-BE49-F238E27FC236}">
                    <a16:creationId xmlns:a16="http://schemas.microsoft.com/office/drawing/2014/main" id="{6E71CFC7-C54A-4EE2-931F-62EBB9B6BE18}"/>
                  </a:ext>
                </a:extLst>
              </p:cNvPr>
              <p:cNvSpPr>
                <a:spLocks noEditPoints="1"/>
              </p:cNvSpPr>
              <p:nvPr>
                <p:custDataLst>
                  <p:tags r:id="rId8"/>
                </p:custDataLst>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chemeClr val="bg2">
                  <a:lumMod val="90000"/>
                </a:schemeClr>
              </a:solidFill>
              <a:ln>
                <a:noFill/>
              </a:ln>
            </p:spPr>
            <p:txBody>
              <a:bodyPr/>
              <a:lstStyle/>
              <a:p>
                <a:pPr>
                  <a:defRPr/>
                </a:pPr>
                <a:endParaRPr lang="zh-CN" altLang="en-US" b="1" dirty="0">
                  <a:solidFill>
                    <a:prstClr val="black"/>
                  </a:solidFill>
                </a:endParaRPr>
              </a:p>
            </p:txBody>
          </p:sp>
        </p:grpSp>
      </p:grpSp>
    </p:spTree>
    <p:extLst>
      <p:ext uri="{BB962C8B-B14F-4D97-AF65-F5344CB8AC3E}">
        <p14:creationId xmlns:p14="http://schemas.microsoft.com/office/powerpoint/2010/main" val="307980989"/>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3810" y="1"/>
            <a:ext cx="1218819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nvSpPr>
        <p:spPr>
          <a:xfrm>
            <a:off x="120000" y="31704"/>
            <a:ext cx="4914152"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Problem Description </a:t>
            </a:r>
          </a:p>
        </p:txBody>
      </p:sp>
      <p:grpSp>
        <p:nvGrpSpPr>
          <p:cNvPr id="12" name="组合 11">
            <a:extLst>
              <a:ext uri="{FF2B5EF4-FFF2-40B4-BE49-F238E27FC236}">
                <a16:creationId xmlns:a16="http://schemas.microsoft.com/office/drawing/2014/main" id="{B3D504FC-B94B-34A9-C57E-EABA3BB588B1}"/>
              </a:ext>
            </a:extLst>
          </p:cNvPr>
          <p:cNvGrpSpPr/>
          <p:nvPr/>
        </p:nvGrpSpPr>
        <p:grpSpPr>
          <a:xfrm>
            <a:off x="-1" y="6553200"/>
            <a:ext cx="12192001" cy="304800"/>
            <a:chOff x="0" y="6569404"/>
            <a:chExt cx="9144000" cy="288000"/>
          </a:xfrm>
        </p:grpSpPr>
        <p:sp>
          <p:nvSpPr>
            <p:cNvPr id="13" name="矩形 12">
              <a:extLst>
                <a:ext uri="{FF2B5EF4-FFF2-40B4-BE49-F238E27FC236}">
                  <a16:creationId xmlns:a16="http://schemas.microsoft.com/office/drawing/2014/main" id="{0C6BBDF2-F269-B403-47CD-29FA3778789F}"/>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4" name="矩形 13">
              <a:extLst>
                <a:ext uri="{FF2B5EF4-FFF2-40B4-BE49-F238E27FC236}">
                  <a16:creationId xmlns:a16="http://schemas.microsoft.com/office/drawing/2014/main" id="{3D2E518D-2FCF-7337-53FF-CB9051F6AB3E}"/>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5" name="灯片编号占位符 5">
            <a:extLst>
              <a:ext uri="{FF2B5EF4-FFF2-40B4-BE49-F238E27FC236}">
                <a16:creationId xmlns:a16="http://schemas.microsoft.com/office/drawing/2014/main" id="{825F8F2F-6559-7B21-D188-FDF2FAD27ABC}"/>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51</a:t>
            </a:fld>
            <a:endParaRPr lang="zh-HK" altLang="en-US" sz="1600" dirty="0">
              <a:solidFill>
                <a:schemeClr val="bg1"/>
              </a:solidFill>
            </a:endParaRPr>
          </a:p>
        </p:txBody>
      </p:sp>
      <p:sp>
        <p:nvSpPr>
          <p:cNvPr id="2" name="文本框 1">
            <a:extLst>
              <a:ext uri="{FF2B5EF4-FFF2-40B4-BE49-F238E27FC236}">
                <a16:creationId xmlns:a16="http://schemas.microsoft.com/office/drawing/2014/main" id="{3D9C3798-37F8-0CAA-CF20-558F7DF993C0}"/>
              </a:ext>
            </a:extLst>
          </p:cNvPr>
          <p:cNvSpPr txBox="1"/>
          <p:nvPr/>
        </p:nvSpPr>
        <p:spPr>
          <a:xfrm>
            <a:off x="200395" y="1701000"/>
            <a:ext cx="11805725" cy="2535566"/>
          </a:xfrm>
          <a:prstGeom prst="rect">
            <a:avLst/>
          </a:prstGeom>
          <a:noFill/>
          <a:ln>
            <a:solidFill>
              <a:srgbClr val="0174AB"/>
            </a:solidFill>
          </a:ln>
        </p:spPr>
        <p:txBody>
          <a:bodyPr wrap="square" rtlCol="0">
            <a:spAutoFit/>
          </a:bodyPr>
          <a:lstStyle/>
          <a:p>
            <a:pPr marL="285750" indent="-285750">
              <a:lnSpc>
                <a:spcPct val="150000"/>
              </a:lnSpc>
              <a:buFont typeface="Arial" panose="020B0604020202020204" pitchFamily="34" charset="0"/>
              <a:buChar char="•"/>
            </a:pPr>
            <a:r>
              <a:rPr lang="en-US" altLang="zh-CN" b="1" dirty="0">
                <a:latin typeface="Times New Roman" panose="02020603050405020304" pitchFamily="18" charset="0"/>
                <a:ea typeface="微软雅黑" panose="020B0503020204020204" charset="-122"/>
                <a:cs typeface="Times New Roman" panose="02020603050405020304" pitchFamily="18" charset="0"/>
              </a:rPr>
              <a:t>Motivation</a:t>
            </a:r>
          </a:p>
          <a:p>
            <a:pPr indent="457200">
              <a:lnSpc>
                <a:spcPct val="150000"/>
              </a:lnSpc>
            </a:pPr>
            <a:r>
              <a:rPr lang="en-US" altLang="zh-CN" dirty="0">
                <a:latin typeface="Times New Roman" panose="02020603050405020304" pitchFamily="18" charset="0"/>
                <a:cs typeface="Times New Roman" panose="02020603050405020304" pitchFamily="18" charset="0"/>
              </a:rPr>
              <a:t>Low-quality data, including insufficient samples and low signal-to-noise ratio (SNR), restrict the effective application of intelligent </a:t>
            </a:r>
            <a:r>
              <a:rPr lang="en-US" altLang="zh-CN" b="1" dirty="0">
                <a:solidFill>
                  <a:srgbClr val="FF0000"/>
                </a:solidFill>
                <a:latin typeface="Times New Roman" panose="02020603050405020304" pitchFamily="18" charset="0"/>
                <a:cs typeface="Times New Roman" panose="02020603050405020304" pitchFamily="18" charset="0"/>
              </a:rPr>
              <a:t>diagnostic</a:t>
            </a:r>
            <a:r>
              <a:rPr lang="en-US" altLang="zh-CN" dirty="0">
                <a:latin typeface="Times New Roman" panose="02020603050405020304" pitchFamily="18" charset="0"/>
                <a:cs typeface="Times New Roman" panose="02020603050405020304" pitchFamily="18" charset="0"/>
              </a:rPr>
              <a:t> methods based on deep learning.</a:t>
            </a:r>
          </a:p>
          <a:p>
            <a:pPr marL="285750" indent="-285750">
              <a:lnSpc>
                <a:spcPct val="150000"/>
              </a:lnSpc>
              <a:buFont typeface="Arial" panose="020B0604020202020204" pitchFamily="34" charset="0"/>
              <a:buChar char="•"/>
            </a:pPr>
            <a:r>
              <a:rPr lang="en-US" altLang="zh-CN" b="1" dirty="0">
                <a:latin typeface="Times New Roman" panose="02020603050405020304" pitchFamily="18" charset="0"/>
                <a:ea typeface="微软雅黑" panose="020B0503020204020204" charset="-122"/>
                <a:cs typeface="Times New Roman" panose="02020603050405020304" pitchFamily="18" charset="0"/>
              </a:rPr>
              <a:t>Method</a:t>
            </a:r>
          </a:p>
          <a:p>
            <a:pPr marL="0" lvl="1" indent="457200">
              <a:lnSpc>
                <a:spcPct val="150000"/>
              </a:lnSpc>
            </a:pPr>
            <a:r>
              <a:rPr lang="en-US" altLang="zh-CN" dirty="0">
                <a:latin typeface="Times New Roman" panose="02020603050405020304" pitchFamily="18" charset="0"/>
                <a:cs typeface="Times New Roman" panose="02020603050405020304" pitchFamily="18" charset="0"/>
              </a:rPr>
              <a:t>A rolling bearing enhanced diagnostic method is proposed based on </a:t>
            </a:r>
            <a:r>
              <a:rPr lang="en-US" altLang="zh-CN" b="1" dirty="0" err="1">
                <a:solidFill>
                  <a:srgbClr val="FF0000"/>
                </a:solidFill>
                <a:latin typeface="Times New Roman" panose="02020603050405020304" pitchFamily="18" charset="0"/>
                <a:cs typeface="Times New Roman" panose="02020603050405020304" pitchFamily="18" charset="0"/>
              </a:rPr>
              <a:t>swin</a:t>
            </a:r>
            <a:r>
              <a:rPr lang="en-US" altLang="zh-CN" b="1" dirty="0">
                <a:solidFill>
                  <a:srgbClr val="FF0000"/>
                </a:solidFill>
                <a:latin typeface="Times New Roman" panose="02020603050405020304" pitchFamily="18" charset="0"/>
                <a:cs typeface="Times New Roman" panose="02020603050405020304" pitchFamily="18" charset="0"/>
              </a:rPr>
              <a:t>-transformer (SWT)</a:t>
            </a:r>
            <a:r>
              <a:rPr lang="en-US" altLang="zh-CN" dirty="0">
                <a:latin typeface="Times New Roman" panose="02020603050405020304" pitchFamily="18" charset="0"/>
                <a:cs typeface="Times New Roman" panose="02020603050405020304" pitchFamily="18" charset="0"/>
              </a:rPr>
              <a:t> and </a:t>
            </a:r>
            <a:r>
              <a:rPr lang="en-US" altLang="zh-CN" b="1" dirty="0" err="1">
                <a:solidFill>
                  <a:srgbClr val="FF0000"/>
                </a:solidFill>
                <a:latin typeface="Times New Roman" panose="02020603050405020304" pitchFamily="18" charset="0"/>
                <a:cs typeface="Times New Roman" panose="02020603050405020304" pitchFamily="18" charset="0"/>
              </a:rPr>
              <a:t>ReliefF</a:t>
            </a:r>
            <a:r>
              <a:rPr lang="en-US" altLang="zh-CN" b="1" dirty="0">
                <a:solidFill>
                  <a:srgbClr val="FF0000"/>
                </a:solidFill>
                <a:latin typeface="Times New Roman" panose="02020603050405020304" pitchFamily="18" charset="0"/>
                <a:cs typeface="Times New Roman" panose="02020603050405020304" pitchFamily="18" charset="0"/>
              </a:rPr>
              <a:t> (RF)</a:t>
            </a:r>
            <a:r>
              <a:rPr lang="en-US" altLang="zh-CN" dirty="0">
                <a:latin typeface="Times New Roman" panose="02020603050405020304" pitchFamily="18" charset="0"/>
                <a:cs typeface="Times New Roman" panose="02020603050405020304" pitchFamily="18" charset="0"/>
              </a:rPr>
              <a:t> combined with </a:t>
            </a:r>
            <a:r>
              <a:rPr lang="en-US" altLang="zh-CN" b="1" dirty="0">
                <a:solidFill>
                  <a:srgbClr val="FF0000"/>
                </a:solidFill>
                <a:latin typeface="Times New Roman" panose="02020603050405020304" pitchFamily="18" charset="0"/>
                <a:cs typeface="Times New Roman" panose="02020603050405020304" pitchFamily="18" charset="0"/>
              </a:rPr>
              <a:t>Dempster-Shafer (DS) evidence theory</a:t>
            </a:r>
            <a:r>
              <a:rPr lang="en-US" altLang="zh-CN" dirty="0">
                <a:latin typeface="Times New Roman" panose="02020603050405020304" pitchFamily="18" charset="0"/>
                <a:cs typeface="Times New Roman" panose="02020603050405020304" pitchFamily="18" charset="0"/>
              </a:rPr>
              <a:t>.</a:t>
            </a:r>
          </a:p>
        </p:txBody>
      </p:sp>
    </p:spTree>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8FB0D72E-457E-9C06-2C62-E71E28E6B686}"/>
              </a:ext>
            </a:extLst>
          </p:cNvPr>
          <p:cNvGrpSpPr/>
          <p:nvPr/>
        </p:nvGrpSpPr>
        <p:grpSpPr>
          <a:xfrm>
            <a:off x="-1" y="6553200"/>
            <a:ext cx="12192001" cy="304800"/>
            <a:chOff x="0" y="6569404"/>
            <a:chExt cx="9144000" cy="288000"/>
          </a:xfrm>
        </p:grpSpPr>
        <p:sp>
          <p:nvSpPr>
            <p:cNvPr id="4" name="矩形 3">
              <a:extLst>
                <a:ext uri="{FF2B5EF4-FFF2-40B4-BE49-F238E27FC236}">
                  <a16:creationId xmlns:a16="http://schemas.microsoft.com/office/drawing/2014/main" id="{CC340ECA-4089-9826-5C91-D07FFEAA5781}"/>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5" name="矩形 4">
              <a:extLst>
                <a:ext uri="{FF2B5EF4-FFF2-40B4-BE49-F238E27FC236}">
                  <a16:creationId xmlns:a16="http://schemas.microsoft.com/office/drawing/2014/main" id="{DD9F51C0-1ACD-5028-2033-DAF07B9362C5}"/>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6" name="灯片编号占位符 5">
            <a:extLst>
              <a:ext uri="{FF2B5EF4-FFF2-40B4-BE49-F238E27FC236}">
                <a16:creationId xmlns:a16="http://schemas.microsoft.com/office/drawing/2014/main" id="{FC92BE74-AC5C-18C2-3B79-8542FC4C0B20}"/>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52</a:t>
            </a:fld>
            <a:endParaRPr lang="zh-HK" altLang="en-US" sz="1600" dirty="0">
              <a:solidFill>
                <a:schemeClr val="bg1"/>
              </a:solidFill>
            </a:endParaRPr>
          </a:p>
        </p:txBody>
      </p:sp>
      <p:pic>
        <p:nvPicPr>
          <p:cNvPr id="7" name="图片 6">
            <a:extLst>
              <a:ext uri="{FF2B5EF4-FFF2-40B4-BE49-F238E27FC236}">
                <a16:creationId xmlns:a16="http://schemas.microsoft.com/office/drawing/2014/main" id="{98044630-4AFA-1AFF-86C6-56E24AB9DF1E}"/>
              </a:ext>
            </a:extLst>
          </p:cNvPr>
          <p:cNvPicPr>
            <a:picLocks noChangeAspect="1"/>
          </p:cNvPicPr>
          <p:nvPr/>
        </p:nvPicPr>
        <p:blipFill>
          <a:blip r:embed="rId31" cstate="print">
            <a:clrChange>
              <a:clrFrom>
                <a:srgbClr val="FFFFFF"/>
              </a:clrFrom>
              <a:clrTo>
                <a:srgbClr val="FFFFFF">
                  <a:alpha val="0"/>
                </a:srgbClr>
              </a:clrTo>
            </a:clrChange>
            <a:extLst>
              <a:ext uri="{BEBA8EAE-BF5A-486C-A8C5-ECC9F3942E4B}">
                <a14:imgProps xmlns:a14="http://schemas.microsoft.com/office/drawing/2010/main">
                  <a14:imgLayer r:embed="rId32">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grpSp>
        <p:nvGrpSpPr>
          <p:cNvPr id="55" name="组合 18">
            <a:extLst>
              <a:ext uri="{FF2B5EF4-FFF2-40B4-BE49-F238E27FC236}">
                <a16:creationId xmlns:a16="http://schemas.microsoft.com/office/drawing/2014/main" id="{0F82D52C-F6C0-4AFC-8CAE-ADC1D9BD9817}"/>
              </a:ext>
            </a:extLst>
          </p:cNvPr>
          <p:cNvGrpSpPr/>
          <p:nvPr/>
        </p:nvGrpSpPr>
        <p:grpSpPr bwMode="auto">
          <a:xfrm>
            <a:off x="2409457" y="2650330"/>
            <a:ext cx="1505450" cy="1479472"/>
            <a:chOff x="1709739" y="2636838"/>
            <a:chExt cx="1590160" cy="1584325"/>
          </a:xfrm>
          <a:solidFill>
            <a:srgbClr val="044875"/>
          </a:solidFill>
        </p:grpSpPr>
        <p:sp>
          <p:nvSpPr>
            <p:cNvPr id="59" name="Freeform 6">
              <a:extLst>
                <a:ext uri="{FF2B5EF4-FFF2-40B4-BE49-F238E27FC236}">
                  <a16:creationId xmlns:a16="http://schemas.microsoft.com/office/drawing/2014/main" id="{94F52977-7D3F-4CD8-9020-4BD991209C4E}"/>
                </a:ext>
              </a:extLst>
            </p:cNvPr>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3" name="Freeform 7">
              <a:extLst>
                <a:ext uri="{FF2B5EF4-FFF2-40B4-BE49-F238E27FC236}">
                  <a16:creationId xmlns:a16="http://schemas.microsoft.com/office/drawing/2014/main" id="{34C17D31-FC94-4792-8327-91DBC9423172}"/>
                </a:ext>
              </a:extLst>
            </p:cNvPr>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6" name="Freeform 8">
              <a:extLst>
                <a:ext uri="{FF2B5EF4-FFF2-40B4-BE49-F238E27FC236}">
                  <a16:creationId xmlns:a16="http://schemas.microsoft.com/office/drawing/2014/main" id="{179AD212-3DC7-4842-8DBF-923E6D177812}"/>
                </a:ext>
              </a:extLst>
            </p:cNvPr>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7" name="Freeform 9">
              <a:extLst>
                <a:ext uri="{FF2B5EF4-FFF2-40B4-BE49-F238E27FC236}">
                  <a16:creationId xmlns:a16="http://schemas.microsoft.com/office/drawing/2014/main" id="{28E72CCB-C2A0-4D6C-95E1-84C959FA85F9}"/>
                </a:ext>
              </a:extLst>
            </p:cNvPr>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8" name="Freeform 10">
              <a:extLst>
                <a:ext uri="{FF2B5EF4-FFF2-40B4-BE49-F238E27FC236}">
                  <a16:creationId xmlns:a16="http://schemas.microsoft.com/office/drawing/2014/main" id="{C6B47A17-BD05-4A83-A794-3AA5422D5C5A}"/>
                </a:ext>
              </a:extLst>
            </p:cNvPr>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9" name="Freeform 11">
              <a:extLst>
                <a:ext uri="{FF2B5EF4-FFF2-40B4-BE49-F238E27FC236}">
                  <a16:creationId xmlns:a16="http://schemas.microsoft.com/office/drawing/2014/main" id="{738B0A14-742B-4272-8684-7C1305260D33}"/>
                </a:ext>
              </a:extLst>
            </p:cNvPr>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0" name="Freeform 12">
              <a:extLst>
                <a:ext uri="{FF2B5EF4-FFF2-40B4-BE49-F238E27FC236}">
                  <a16:creationId xmlns:a16="http://schemas.microsoft.com/office/drawing/2014/main" id="{26B9E863-86FF-4894-B20A-28DE94E405CB}"/>
                </a:ext>
              </a:extLst>
            </p:cNvPr>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1" name="Freeform 13">
              <a:extLst>
                <a:ext uri="{FF2B5EF4-FFF2-40B4-BE49-F238E27FC236}">
                  <a16:creationId xmlns:a16="http://schemas.microsoft.com/office/drawing/2014/main" id="{5205E6C5-9099-44C2-9517-FA58BCEA094C}"/>
                </a:ext>
              </a:extLst>
            </p:cNvPr>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2" name="Freeform 14">
              <a:extLst>
                <a:ext uri="{FF2B5EF4-FFF2-40B4-BE49-F238E27FC236}">
                  <a16:creationId xmlns:a16="http://schemas.microsoft.com/office/drawing/2014/main" id="{991E2DD9-E65F-44BE-A9D1-1D99BA7D9C68}"/>
                </a:ext>
              </a:extLst>
            </p:cNvPr>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grpSp>
      <p:sp>
        <p:nvSpPr>
          <p:cNvPr id="73" name="文本框 72">
            <a:extLst>
              <a:ext uri="{FF2B5EF4-FFF2-40B4-BE49-F238E27FC236}">
                <a16:creationId xmlns:a16="http://schemas.microsoft.com/office/drawing/2014/main" id="{6C66DD8C-9F98-4D97-AE05-2502D5DD3ECE}"/>
              </a:ext>
            </a:extLst>
          </p:cNvPr>
          <p:cNvSpPr txBox="1"/>
          <p:nvPr/>
        </p:nvSpPr>
        <p:spPr bwMode="auto">
          <a:xfrm>
            <a:off x="2135561" y="4129802"/>
            <a:ext cx="2054225" cy="523334"/>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Contents</a:t>
            </a:r>
            <a:endParaRPr lang="zh-HK" altLang="en-US"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grpSp>
        <p:nvGrpSpPr>
          <p:cNvPr id="74" name="组合 73">
            <a:extLst>
              <a:ext uri="{FF2B5EF4-FFF2-40B4-BE49-F238E27FC236}">
                <a16:creationId xmlns:a16="http://schemas.microsoft.com/office/drawing/2014/main" id="{B1F6A8BA-4B04-437D-9335-609338409BAC}"/>
              </a:ext>
            </a:extLst>
          </p:cNvPr>
          <p:cNvGrpSpPr/>
          <p:nvPr>
            <p:custDataLst>
              <p:tags r:id="rId1"/>
            </p:custDataLst>
          </p:nvPr>
        </p:nvGrpSpPr>
        <p:grpSpPr>
          <a:xfrm>
            <a:off x="4523741" y="2047924"/>
            <a:ext cx="5370513" cy="534987"/>
            <a:chOff x="3281952" y="1484784"/>
            <a:chExt cx="5370513" cy="534987"/>
          </a:xfrm>
        </p:grpSpPr>
        <p:grpSp>
          <p:nvGrpSpPr>
            <p:cNvPr id="75" name="组合 74">
              <a:extLst>
                <a:ext uri="{FF2B5EF4-FFF2-40B4-BE49-F238E27FC236}">
                  <a16:creationId xmlns:a16="http://schemas.microsoft.com/office/drawing/2014/main" id="{64ED1BB8-4C04-43ED-BB92-AC9ED2CF0C82}"/>
                </a:ext>
              </a:extLst>
            </p:cNvPr>
            <p:cNvGrpSpPr/>
            <p:nvPr/>
          </p:nvGrpSpPr>
          <p:grpSpPr>
            <a:xfrm>
              <a:off x="3943940" y="1484784"/>
              <a:ext cx="4708525" cy="534987"/>
              <a:chOff x="3943940" y="1626760"/>
              <a:chExt cx="4708525" cy="534987"/>
            </a:xfrm>
          </p:grpSpPr>
          <p:sp>
            <p:nvSpPr>
              <p:cNvPr id="79" name="Freeform 74">
                <a:extLst>
                  <a:ext uri="{FF2B5EF4-FFF2-40B4-BE49-F238E27FC236}">
                    <a16:creationId xmlns:a16="http://schemas.microsoft.com/office/drawing/2014/main" id="{CC70BC50-C439-41A4-82F3-198EF492906E}"/>
                  </a:ext>
                </a:extLst>
              </p:cNvPr>
              <p:cNvSpPr>
                <a:spLocks noEditPoints="1"/>
              </p:cNvSpPr>
              <p:nvPr>
                <p:custDataLst>
                  <p:tags r:id="rId25"/>
                </p:custDataLst>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chemeClr val="bg2">
                  <a:lumMod val="90000"/>
                </a:schemeClr>
              </a:solidFill>
              <a:ln>
                <a:noFill/>
              </a:ln>
            </p:spPr>
            <p:txBody>
              <a:bodyPr/>
              <a:lstStyle/>
              <a:p>
                <a:pPr>
                  <a:defRPr/>
                </a:pPr>
                <a:endParaRPr lang="zh-CN" altLang="en-US" b="1">
                  <a:solidFill>
                    <a:prstClr val="black"/>
                  </a:solidFill>
                </a:endParaRPr>
              </a:p>
            </p:txBody>
          </p:sp>
          <p:sp>
            <p:nvSpPr>
              <p:cNvPr id="80" name="文本框 20">
                <a:extLst>
                  <a:ext uri="{FF2B5EF4-FFF2-40B4-BE49-F238E27FC236}">
                    <a16:creationId xmlns:a16="http://schemas.microsoft.com/office/drawing/2014/main" id="{892A6CB2-8E97-43C9-B050-B53E6A327668}"/>
                  </a:ext>
                </a:extLst>
              </p:cNvPr>
              <p:cNvSpPr txBox="1">
                <a:spLocks noChangeArrowheads="1"/>
              </p:cNvSpPr>
              <p:nvPr>
                <p:custDataLst>
                  <p:tags r:id="rId26"/>
                </p:custDataLst>
              </p:nvPr>
            </p:nvSpPr>
            <p:spPr bwMode="auto">
              <a:xfrm>
                <a:off x="4599577" y="1648846"/>
                <a:ext cx="3989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Problem Description</a:t>
                </a:r>
                <a:endParaRPr lang="zh-CN" altLang="en-US" sz="2400" b="1" dirty="0">
                  <a:solidFill>
                    <a:schemeClr val="bg2">
                      <a:lumMod val="90000"/>
                    </a:schemeClr>
                  </a:solidFill>
                  <a:latin typeface="Times New Roman" panose="02020603050405020304" pitchFamily="18" charset="0"/>
                  <a:ea typeface="微软雅黑" panose="020B0503020204020204" charset="-122"/>
                </a:endParaRPr>
              </a:p>
            </p:txBody>
          </p:sp>
          <p:sp>
            <p:nvSpPr>
              <p:cNvPr id="81" name="矩形 80">
                <a:extLst>
                  <a:ext uri="{FF2B5EF4-FFF2-40B4-BE49-F238E27FC236}">
                    <a16:creationId xmlns:a16="http://schemas.microsoft.com/office/drawing/2014/main" id="{1DE279A7-AAF6-412E-85F4-DCBC5E38B09D}"/>
                  </a:ext>
                </a:extLst>
              </p:cNvPr>
              <p:cNvSpPr/>
              <p:nvPr>
                <p:custDataLst>
                  <p:tags r:id="rId27"/>
                </p:custDataLst>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82" name="直接连接符 81">
                <a:extLst>
                  <a:ext uri="{FF2B5EF4-FFF2-40B4-BE49-F238E27FC236}">
                    <a16:creationId xmlns:a16="http://schemas.microsoft.com/office/drawing/2014/main" id="{8E78F919-268B-42DC-8AC4-C19616C11FE4}"/>
                  </a:ext>
                </a:extLst>
              </p:cNvPr>
              <p:cNvCxnSpPr/>
              <p:nvPr>
                <p:custDataLst>
                  <p:tags r:id="rId28"/>
                </p:custDataLst>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76" name="组合 75">
              <a:extLst>
                <a:ext uri="{FF2B5EF4-FFF2-40B4-BE49-F238E27FC236}">
                  <a16:creationId xmlns:a16="http://schemas.microsoft.com/office/drawing/2014/main" id="{15C21C36-0FFF-46DF-8031-21A402A9E0E7}"/>
                </a:ext>
              </a:extLst>
            </p:cNvPr>
            <p:cNvGrpSpPr/>
            <p:nvPr/>
          </p:nvGrpSpPr>
          <p:grpSpPr>
            <a:xfrm>
              <a:off x="3281952" y="1484784"/>
              <a:ext cx="689642" cy="534987"/>
              <a:chOff x="3281952" y="1626760"/>
              <a:chExt cx="689642" cy="534987"/>
            </a:xfrm>
          </p:grpSpPr>
          <p:sp>
            <p:nvSpPr>
              <p:cNvPr id="77" name="矩形 76">
                <a:extLst>
                  <a:ext uri="{FF2B5EF4-FFF2-40B4-BE49-F238E27FC236}">
                    <a16:creationId xmlns:a16="http://schemas.microsoft.com/office/drawing/2014/main" id="{651F61DA-0BFF-413A-853C-342C301F4D9C}"/>
                  </a:ext>
                </a:extLst>
              </p:cNvPr>
              <p:cNvSpPr/>
              <p:nvPr>
                <p:custDataLst>
                  <p:tags r:id="rId23"/>
                </p:custDataLst>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78" name="文本框 18">
                <a:extLst>
                  <a:ext uri="{FF2B5EF4-FFF2-40B4-BE49-F238E27FC236}">
                    <a16:creationId xmlns:a16="http://schemas.microsoft.com/office/drawing/2014/main" id="{C8092928-AB26-4DF3-8F9B-2DBE704919ED}"/>
                  </a:ext>
                </a:extLst>
              </p:cNvPr>
              <p:cNvSpPr txBox="1">
                <a:spLocks noChangeArrowheads="1"/>
              </p:cNvSpPr>
              <p:nvPr>
                <p:custDataLst>
                  <p:tags r:id="rId24"/>
                </p:custDataLst>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01</a:t>
                </a:r>
                <a:endParaRPr lang="zh-CN" altLang="en-US" sz="2700" dirty="0">
                  <a:solidFill>
                    <a:schemeClr val="bg2">
                      <a:lumMod val="90000"/>
                    </a:schemeClr>
                  </a:solidFill>
                  <a:latin typeface="Impact" panose="020B0806030902050204" pitchFamily="34" charset="0"/>
                </a:endParaRPr>
              </a:p>
            </p:txBody>
          </p:sp>
        </p:grpSp>
      </p:grpSp>
      <p:grpSp>
        <p:nvGrpSpPr>
          <p:cNvPr id="83" name="组合 82">
            <a:extLst>
              <a:ext uri="{FF2B5EF4-FFF2-40B4-BE49-F238E27FC236}">
                <a16:creationId xmlns:a16="http://schemas.microsoft.com/office/drawing/2014/main" id="{A8300395-0A39-4501-B68A-8E29FA7D4F90}"/>
              </a:ext>
            </a:extLst>
          </p:cNvPr>
          <p:cNvGrpSpPr/>
          <p:nvPr>
            <p:custDataLst>
              <p:tags r:id="rId2"/>
            </p:custDataLst>
          </p:nvPr>
        </p:nvGrpSpPr>
        <p:grpSpPr>
          <a:xfrm>
            <a:off x="4503593" y="3688642"/>
            <a:ext cx="5372100" cy="534987"/>
            <a:chOff x="3261805" y="3188752"/>
            <a:chExt cx="5372100" cy="534987"/>
          </a:xfrm>
        </p:grpSpPr>
        <p:grpSp>
          <p:nvGrpSpPr>
            <p:cNvPr id="84" name="组合 83">
              <a:extLst>
                <a:ext uri="{FF2B5EF4-FFF2-40B4-BE49-F238E27FC236}">
                  <a16:creationId xmlns:a16="http://schemas.microsoft.com/office/drawing/2014/main" id="{B7C17D15-2E7E-449C-81CB-0BBB227347D1}"/>
                </a:ext>
              </a:extLst>
            </p:cNvPr>
            <p:cNvGrpSpPr/>
            <p:nvPr/>
          </p:nvGrpSpPr>
          <p:grpSpPr>
            <a:xfrm>
              <a:off x="3261805" y="3188752"/>
              <a:ext cx="689593" cy="534987"/>
              <a:chOff x="3261805" y="3188752"/>
              <a:chExt cx="689593" cy="534987"/>
            </a:xfrm>
          </p:grpSpPr>
          <p:sp>
            <p:nvSpPr>
              <p:cNvPr id="100" name="矩形 99">
                <a:extLst>
                  <a:ext uri="{FF2B5EF4-FFF2-40B4-BE49-F238E27FC236}">
                    <a16:creationId xmlns:a16="http://schemas.microsoft.com/office/drawing/2014/main" id="{2A7E907C-0CDF-4564-9333-1A24526BA182}"/>
                  </a:ext>
                </a:extLst>
              </p:cNvPr>
              <p:cNvSpPr/>
              <p:nvPr>
                <p:custDataLst>
                  <p:tags r:id="rId21"/>
                </p:custDataLst>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01" name="文本框 86">
                <a:extLst>
                  <a:ext uri="{FF2B5EF4-FFF2-40B4-BE49-F238E27FC236}">
                    <a16:creationId xmlns:a16="http://schemas.microsoft.com/office/drawing/2014/main" id="{EA342509-A657-478D-BC26-C4A279A271BA}"/>
                  </a:ext>
                </a:extLst>
              </p:cNvPr>
              <p:cNvSpPr txBox="1">
                <a:spLocks noChangeArrowheads="1"/>
              </p:cNvSpPr>
              <p:nvPr>
                <p:custDataLst>
                  <p:tags r:id="rId22"/>
                </p:custDataLst>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03</a:t>
                </a:r>
                <a:endParaRPr lang="zh-CN" altLang="en-US" sz="2700" dirty="0">
                  <a:solidFill>
                    <a:schemeClr val="bg2">
                      <a:lumMod val="90000"/>
                    </a:schemeClr>
                  </a:solidFill>
                  <a:latin typeface="Impact" panose="020B0806030902050204" pitchFamily="34" charset="0"/>
                </a:endParaRPr>
              </a:p>
            </p:txBody>
          </p:sp>
        </p:grpSp>
        <p:grpSp>
          <p:nvGrpSpPr>
            <p:cNvPr id="85" name="组合 84">
              <a:extLst>
                <a:ext uri="{FF2B5EF4-FFF2-40B4-BE49-F238E27FC236}">
                  <a16:creationId xmlns:a16="http://schemas.microsoft.com/office/drawing/2014/main" id="{12D48083-A106-4461-A163-D21D6F839D5A}"/>
                </a:ext>
              </a:extLst>
            </p:cNvPr>
            <p:cNvGrpSpPr/>
            <p:nvPr/>
          </p:nvGrpSpPr>
          <p:grpSpPr>
            <a:xfrm>
              <a:off x="3923792" y="3188752"/>
              <a:ext cx="4710113" cy="534987"/>
              <a:chOff x="3923792" y="3188752"/>
              <a:chExt cx="4710113" cy="534987"/>
            </a:xfrm>
          </p:grpSpPr>
          <p:sp>
            <p:nvSpPr>
              <p:cNvPr id="87" name="文本框 81">
                <a:extLst>
                  <a:ext uri="{FF2B5EF4-FFF2-40B4-BE49-F238E27FC236}">
                    <a16:creationId xmlns:a16="http://schemas.microsoft.com/office/drawing/2014/main" id="{A51022DC-A596-42FC-86E1-B4E6970B3FB3}"/>
                  </a:ext>
                </a:extLst>
              </p:cNvPr>
              <p:cNvSpPr txBox="1">
                <a:spLocks noChangeArrowheads="1"/>
              </p:cNvSpPr>
              <p:nvPr>
                <p:custDataLst>
                  <p:tags r:id="rId17"/>
                </p:custDataLst>
              </p:nvPr>
            </p:nvSpPr>
            <p:spPr bwMode="auto">
              <a:xfrm>
                <a:off x="4876292" y="3235107"/>
                <a:ext cx="339852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sym typeface="+mn-ea"/>
                  </a:rPr>
                  <a:t>Experiment Results</a:t>
                </a:r>
                <a:endParaRPr lang="en-US" altLang="zh-CN" sz="2400" b="1" dirty="0">
                  <a:solidFill>
                    <a:schemeClr val="bg2">
                      <a:lumMod val="90000"/>
                    </a:schemeClr>
                  </a:solidFill>
                  <a:latin typeface="Times New Roman" panose="02020603050405020304" pitchFamily="18" charset="0"/>
                  <a:ea typeface="微软雅黑" panose="020B0503020204020204" charset="-122"/>
                </a:endParaRPr>
              </a:p>
            </p:txBody>
          </p:sp>
          <p:sp>
            <p:nvSpPr>
              <p:cNvPr id="91" name="矩形 90">
                <a:extLst>
                  <a:ext uri="{FF2B5EF4-FFF2-40B4-BE49-F238E27FC236}">
                    <a16:creationId xmlns:a16="http://schemas.microsoft.com/office/drawing/2014/main" id="{82ECC155-BFBC-4A56-BC57-F53576A95C71}"/>
                  </a:ext>
                </a:extLst>
              </p:cNvPr>
              <p:cNvSpPr/>
              <p:nvPr>
                <p:custDataLst>
                  <p:tags r:id="rId18"/>
                </p:custDataLst>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95" name="直接连接符 94">
                <a:extLst>
                  <a:ext uri="{FF2B5EF4-FFF2-40B4-BE49-F238E27FC236}">
                    <a16:creationId xmlns:a16="http://schemas.microsoft.com/office/drawing/2014/main" id="{473BBAFE-1FFC-420B-9B16-08B4AB5DF28C}"/>
                  </a:ext>
                </a:extLst>
              </p:cNvPr>
              <p:cNvCxnSpPr/>
              <p:nvPr>
                <p:custDataLst>
                  <p:tags r:id="rId19"/>
                </p:custDataLst>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9" name="Freeform 71">
                <a:extLst>
                  <a:ext uri="{FF2B5EF4-FFF2-40B4-BE49-F238E27FC236}">
                    <a16:creationId xmlns:a16="http://schemas.microsoft.com/office/drawing/2014/main" id="{636C5C65-C70F-491E-A7C2-F6BE3CE647D2}"/>
                  </a:ext>
                </a:extLst>
              </p:cNvPr>
              <p:cNvSpPr>
                <a:spLocks noEditPoints="1"/>
              </p:cNvSpPr>
              <p:nvPr>
                <p:custDataLst>
                  <p:tags r:id="rId20"/>
                </p:custDataLst>
              </p:nvPr>
            </p:nvSpPr>
            <p:spPr bwMode="auto">
              <a:xfrm>
                <a:off x="4038092" y="3253839"/>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chemeClr val="bg2">
                  <a:lumMod val="90000"/>
                </a:schemeClr>
              </a:solidFill>
              <a:ln>
                <a:noFill/>
              </a:ln>
            </p:spPr>
            <p:txBody>
              <a:bodyPr/>
              <a:lstStyle/>
              <a:p>
                <a:pPr>
                  <a:defRPr/>
                </a:pPr>
                <a:endParaRPr lang="zh-CN" altLang="en-US" b="1">
                  <a:solidFill>
                    <a:prstClr val="black"/>
                  </a:solidFill>
                </a:endParaRPr>
              </a:p>
            </p:txBody>
          </p:sp>
        </p:grpSp>
      </p:grpSp>
      <p:grpSp>
        <p:nvGrpSpPr>
          <p:cNvPr id="102" name="组合 101">
            <a:extLst>
              <a:ext uri="{FF2B5EF4-FFF2-40B4-BE49-F238E27FC236}">
                <a16:creationId xmlns:a16="http://schemas.microsoft.com/office/drawing/2014/main" id="{BE0A1940-40B4-43B8-9259-555C01927DFF}"/>
              </a:ext>
            </a:extLst>
          </p:cNvPr>
          <p:cNvGrpSpPr/>
          <p:nvPr>
            <p:custDataLst>
              <p:tags r:id="rId3"/>
            </p:custDataLst>
          </p:nvPr>
        </p:nvGrpSpPr>
        <p:grpSpPr>
          <a:xfrm>
            <a:off x="4503593" y="4509001"/>
            <a:ext cx="5372100" cy="534987"/>
            <a:chOff x="3261805" y="4046141"/>
            <a:chExt cx="5372100" cy="534987"/>
          </a:xfrm>
        </p:grpSpPr>
        <p:grpSp>
          <p:nvGrpSpPr>
            <p:cNvPr id="103" name="组合 102">
              <a:extLst>
                <a:ext uri="{FF2B5EF4-FFF2-40B4-BE49-F238E27FC236}">
                  <a16:creationId xmlns:a16="http://schemas.microsoft.com/office/drawing/2014/main" id="{870C656E-BC98-41E1-BFF4-703BC82E4242}"/>
                </a:ext>
              </a:extLst>
            </p:cNvPr>
            <p:cNvGrpSpPr/>
            <p:nvPr/>
          </p:nvGrpSpPr>
          <p:grpSpPr>
            <a:xfrm>
              <a:off x="3261805" y="4046141"/>
              <a:ext cx="689447" cy="534987"/>
              <a:chOff x="3261805" y="3969748"/>
              <a:chExt cx="689447" cy="534987"/>
            </a:xfrm>
          </p:grpSpPr>
          <p:sp>
            <p:nvSpPr>
              <p:cNvPr id="109" name="矩形 108">
                <a:extLst>
                  <a:ext uri="{FF2B5EF4-FFF2-40B4-BE49-F238E27FC236}">
                    <a16:creationId xmlns:a16="http://schemas.microsoft.com/office/drawing/2014/main" id="{50559FF8-EF6D-4589-AC37-434FD4281CF1}"/>
                  </a:ext>
                </a:extLst>
              </p:cNvPr>
              <p:cNvSpPr/>
              <p:nvPr>
                <p:custDataLst>
                  <p:tags r:id="rId15"/>
                </p:custDataLst>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10" name="文本框 131">
                <a:extLst>
                  <a:ext uri="{FF2B5EF4-FFF2-40B4-BE49-F238E27FC236}">
                    <a16:creationId xmlns:a16="http://schemas.microsoft.com/office/drawing/2014/main" id="{DDAD54D4-58CB-49EF-AF8C-E433E9F4E6C4}"/>
                  </a:ext>
                </a:extLst>
              </p:cNvPr>
              <p:cNvSpPr txBox="1">
                <a:spLocks noChangeArrowheads="1"/>
              </p:cNvSpPr>
              <p:nvPr>
                <p:custDataLst>
                  <p:tags r:id="rId16"/>
                </p:custDataLst>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04</a:t>
                </a:r>
                <a:endParaRPr lang="zh-CN" altLang="en-US" sz="2700" dirty="0">
                  <a:solidFill>
                    <a:schemeClr val="bg2">
                      <a:lumMod val="90000"/>
                    </a:schemeClr>
                  </a:solidFill>
                  <a:latin typeface="Impact" panose="020B0806030902050204" pitchFamily="34" charset="0"/>
                </a:endParaRPr>
              </a:p>
            </p:txBody>
          </p:sp>
        </p:grpSp>
        <p:grpSp>
          <p:nvGrpSpPr>
            <p:cNvPr id="104" name="组合 103">
              <a:extLst>
                <a:ext uri="{FF2B5EF4-FFF2-40B4-BE49-F238E27FC236}">
                  <a16:creationId xmlns:a16="http://schemas.microsoft.com/office/drawing/2014/main" id="{33E0C7FE-5B6D-4052-AC17-FF35271D8E2E}"/>
                </a:ext>
              </a:extLst>
            </p:cNvPr>
            <p:cNvGrpSpPr/>
            <p:nvPr/>
          </p:nvGrpSpPr>
          <p:grpSpPr>
            <a:xfrm>
              <a:off x="3923792" y="4046141"/>
              <a:ext cx="4710113" cy="534987"/>
              <a:chOff x="3923792" y="3969748"/>
              <a:chExt cx="4710113" cy="534987"/>
            </a:xfrm>
          </p:grpSpPr>
          <p:sp>
            <p:nvSpPr>
              <p:cNvPr id="105" name="文本框 126">
                <a:extLst>
                  <a:ext uri="{FF2B5EF4-FFF2-40B4-BE49-F238E27FC236}">
                    <a16:creationId xmlns:a16="http://schemas.microsoft.com/office/drawing/2014/main" id="{1917348A-A97A-41CF-8B97-6F1FBDE168D7}"/>
                  </a:ext>
                </a:extLst>
              </p:cNvPr>
              <p:cNvSpPr txBox="1">
                <a:spLocks noChangeArrowheads="1"/>
              </p:cNvSpPr>
              <p:nvPr>
                <p:custDataLst>
                  <p:tags r:id="rId11"/>
                </p:custDataLst>
              </p:nvPr>
            </p:nvSpPr>
            <p:spPr bwMode="auto">
              <a:xfrm>
                <a:off x="4571492" y="4002700"/>
                <a:ext cx="40417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Conclusion</a:t>
                </a:r>
              </a:p>
            </p:txBody>
          </p:sp>
          <p:sp>
            <p:nvSpPr>
              <p:cNvPr id="106" name="矩形 105">
                <a:extLst>
                  <a:ext uri="{FF2B5EF4-FFF2-40B4-BE49-F238E27FC236}">
                    <a16:creationId xmlns:a16="http://schemas.microsoft.com/office/drawing/2014/main" id="{7A19C96F-CB9C-4360-A744-B9A1FBC65DAD}"/>
                  </a:ext>
                </a:extLst>
              </p:cNvPr>
              <p:cNvSpPr/>
              <p:nvPr>
                <p:custDataLst>
                  <p:tags r:id="rId12"/>
                </p:custDataLst>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107" name="直接连接符 106">
                <a:extLst>
                  <a:ext uri="{FF2B5EF4-FFF2-40B4-BE49-F238E27FC236}">
                    <a16:creationId xmlns:a16="http://schemas.microsoft.com/office/drawing/2014/main" id="{3255BE2A-76F0-4721-BA27-235057F4C560}"/>
                  </a:ext>
                </a:extLst>
              </p:cNvPr>
              <p:cNvCxnSpPr/>
              <p:nvPr>
                <p:custDataLst>
                  <p:tags r:id="rId13"/>
                </p:custDataLst>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08" name="Freeform 306">
                <a:extLst>
                  <a:ext uri="{FF2B5EF4-FFF2-40B4-BE49-F238E27FC236}">
                    <a16:creationId xmlns:a16="http://schemas.microsoft.com/office/drawing/2014/main" id="{8EBDBB50-E3C9-4548-B7D9-5CD78C2A69A2}"/>
                  </a:ext>
                </a:extLst>
              </p:cNvPr>
              <p:cNvSpPr>
                <a:spLocks noEditPoints="1"/>
              </p:cNvSpPr>
              <p:nvPr>
                <p:custDataLst>
                  <p:tags r:id="rId14"/>
                </p:custDataLst>
              </p:nvPr>
            </p:nvSpPr>
            <p:spPr bwMode="auto">
              <a:xfrm>
                <a:off x="4061905" y="4028951"/>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chemeClr val="bg2">
                  <a:lumMod val="90000"/>
                </a:schemeClr>
              </a:solidFill>
              <a:ln>
                <a:noFill/>
              </a:ln>
            </p:spPr>
            <p:txBody>
              <a:bodyPr/>
              <a:lstStyle/>
              <a:p>
                <a:pPr>
                  <a:defRPr/>
                </a:pPr>
                <a:endParaRPr lang="zh-CN" altLang="en-US" b="1">
                  <a:solidFill>
                    <a:prstClr val="black"/>
                  </a:solidFill>
                </a:endParaRPr>
              </a:p>
            </p:txBody>
          </p:sp>
        </p:grpSp>
      </p:grpSp>
      <p:grpSp>
        <p:nvGrpSpPr>
          <p:cNvPr id="111" name="组合 110">
            <a:extLst>
              <a:ext uri="{FF2B5EF4-FFF2-40B4-BE49-F238E27FC236}">
                <a16:creationId xmlns:a16="http://schemas.microsoft.com/office/drawing/2014/main" id="{6E899286-7F20-47E1-B2ED-E8E0B141682A}"/>
              </a:ext>
            </a:extLst>
          </p:cNvPr>
          <p:cNvGrpSpPr/>
          <p:nvPr>
            <p:custDataLst>
              <p:tags r:id="rId4"/>
            </p:custDataLst>
          </p:nvPr>
        </p:nvGrpSpPr>
        <p:grpSpPr>
          <a:xfrm>
            <a:off x="4517645" y="2868283"/>
            <a:ext cx="5370513" cy="534987"/>
            <a:chOff x="3275856" y="2348880"/>
            <a:chExt cx="5370513" cy="534987"/>
          </a:xfrm>
        </p:grpSpPr>
        <p:grpSp>
          <p:nvGrpSpPr>
            <p:cNvPr id="112" name="组合 111">
              <a:extLst>
                <a:ext uri="{FF2B5EF4-FFF2-40B4-BE49-F238E27FC236}">
                  <a16:creationId xmlns:a16="http://schemas.microsoft.com/office/drawing/2014/main" id="{4BA6BC5C-558D-4F80-BA72-FB2367AE0038}"/>
                </a:ext>
              </a:extLst>
            </p:cNvPr>
            <p:cNvGrpSpPr/>
            <p:nvPr/>
          </p:nvGrpSpPr>
          <p:grpSpPr>
            <a:xfrm>
              <a:off x="3275856" y="2348880"/>
              <a:ext cx="689474" cy="534987"/>
              <a:chOff x="3275856" y="2407756"/>
              <a:chExt cx="689474" cy="534987"/>
            </a:xfrm>
          </p:grpSpPr>
          <p:sp>
            <p:nvSpPr>
              <p:cNvPr id="118" name="矩形 117">
                <a:extLst>
                  <a:ext uri="{FF2B5EF4-FFF2-40B4-BE49-F238E27FC236}">
                    <a16:creationId xmlns:a16="http://schemas.microsoft.com/office/drawing/2014/main" id="{6D94F133-FE71-4B2B-8E63-712AE608DDD1}"/>
                  </a:ext>
                </a:extLst>
              </p:cNvPr>
              <p:cNvSpPr/>
              <p:nvPr>
                <p:custDataLst>
                  <p:tags r:id="rId9"/>
                </p:custDataLst>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19" name="文本框 78">
                <a:extLst>
                  <a:ext uri="{FF2B5EF4-FFF2-40B4-BE49-F238E27FC236}">
                    <a16:creationId xmlns:a16="http://schemas.microsoft.com/office/drawing/2014/main" id="{2097678B-7C73-41B0-AED2-2C55AF0CDC1B}"/>
                  </a:ext>
                </a:extLst>
              </p:cNvPr>
              <p:cNvSpPr txBox="1">
                <a:spLocks noChangeArrowheads="1"/>
              </p:cNvSpPr>
              <p:nvPr>
                <p:custDataLst>
                  <p:tags r:id="rId10"/>
                </p:custDataLst>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02</a:t>
                </a:r>
                <a:endParaRPr lang="zh-CN" altLang="en-US" sz="2700" dirty="0">
                  <a:solidFill>
                    <a:srgbClr val="044875"/>
                  </a:solidFill>
                  <a:latin typeface="Impact" panose="020B0806030902050204" pitchFamily="34" charset="0"/>
                </a:endParaRPr>
              </a:p>
            </p:txBody>
          </p:sp>
        </p:grpSp>
        <p:grpSp>
          <p:nvGrpSpPr>
            <p:cNvPr id="113" name="组合 112">
              <a:extLst>
                <a:ext uri="{FF2B5EF4-FFF2-40B4-BE49-F238E27FC236}">
                  <a16:creationId xmlns:a16="http://schemas.microsoft.com/office/drawing/2014/main" id="{6BAECBA3-AC93-47BC-A5F5-05BA922182E2}"/>
                </a:ext>
              </a:extLst>
            </p:cNvPr>
            <p:cNvGrpSpPr/>
            <p:nvPr/>
          </p:nvGrpSpPr>
          <p:grpSpPr>
            <a:xfrm>
              <a:off x="3937844" y="2348880"/>
              <a:ext cx="4708525" cy="534987"/>
              <a:chOff x="3937844" y="2407756"/>
              <a:chExt cx="4708525" cy="534987"/>
            </a:xfrm>
          </p:grpSpPr>
          <p:sp>
            <p:nvSpPr>
              <p:cNvPr id="114" name="文本框 73">
                <a:extLst>
                  <a:ext uri="{FF2B5EF4-FFF2-40B4-BE49-F238E27FC236}">
                    <a16:creationId xmlns:a16="http://schemas.microsoft.com/office/drawing/2014/main" id="{807ADF67-B2F6-42E0-87AA-E99944F224EF}"/>
                  </a:ext>
                </a:extLst>
              </p:cNvPr>
              <p:cNvSpPr txBox="1">
                <a:spLocks noChangeArrowheads="1"/>
              </p:cNvSpPr>
              <p:nvPr>
                <p:custDataLst>
                  <p:tags r:id="rId5"/>
                </p:custDataLst>
              </p:nvPr>
            </p:nvSpPr>
            <p:spPr bwMode="auto">
              <a:xfrm>
                <a:off x="5326034" y="2449079"/>
                <a:ext cx="2499719"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sym typeface="+mn-ea"/>
                  </a:rPr>
                  <a:t>Method Design</a:t>
                </a:r>
                <a:endParaRPr lang="en-US" altLang="zh-CN" sz="2400" b="1" dirty="0">
                  <a:solidFill>
                    <a:srgbClr val="044875"/>
                  </a:solidFill>
                  <a:latin typeface="Times New Roman" panose="02020603050405020304" pitchFamily="18" charset="0"/>
                  <a:ea typeface="微软雅黑" panose="020B0503020204020204" charset="-122"/>
                </a:endParaRPr>
              </a:p>
            </p:txBody>
          </p:sp>
          <p:sp>
            <p:nvSpPr>
              <p:cNvPr id="115" name="矩形 114">
                <a:extLst>
                  <a:ext uri="{FF2B5EF4-FFF2-40B4-BE49-F238E27FC236}">
                    <a16:creationId xmlns:a16="http://schemas.microsoft.com/office/drawing/2014/main" id="{6F07D3AE-A3BD-4239-AEB2-2D8959570AA0}"/>
                  </a:ext>
                </a:extLst>
              </p:cNvPr>
              <p:cNvSpPr/>
              <p:nvPr>
                <p:custDataLst>
                  <p:tags r:id="rId6"/>
                </p:custDataLst>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116" name="直接连接符 115">
                <a:extLst>
                  <a:ext uri="{FF2B5EF4-FFF2-40B4-BE49-F238E27FC236}">
                    <a16:creationId xmlns:a16="http://schemas.microsoft.com/office/drawing/2014/main" id="{AAF168DC-43E6-475A-BEA6-4452F6305AEB}"/>
                  </a:ext>
                </a:extLst>
              </p:cNvPr>
              <p:cNvCxnSpPr/>
              <p:nvPr>
                <p:custDataLst>
                  <p:tags r:id="rId7"/>
                </p:custDataLst>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17" name="Freeform 30">
                <a:extLst>
                  <a:ext uri="{FF2B5EF4-FFF2-40B4-BE49-F238E27FC236}">
                    <a16:creationId xmlns:a16="http://schemas.microsoft.com/office/drawing/2014/main" id="{89B56431-8D96-4FED-B784-B50002B0C8EB}"/>
                  </a:ext>
                </a:extLst>
              </p:cNvPr>
              <p:cNvSpPr>
                <a:spLocks noEditPoints="1"/>
              </p:cNvSpPr>
              <p:nvPr>
                <p:custDataLst>
                  <p:tags r:id="rId8"/>
                </p:custDataLst>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rgbClr val="044875"/>
              </a:solidFill>
              <a:ln>
                <a:noFill/>
              </a:ln>
            </p:spPr>
            <p:txBody>
              <a:bodyPr/>
              <a:lstStyle/>
              <a:p>
                <a:pPr>
                  <a:defRPr/>
                </a:pPr>
                <a:endParaRPr lang="zh-CN" altLang="en-US" b="1" dirty="0">
                  <a:solidFill>
                    <a:prstClr val="black"/>
                  </a:solidFill>
                </a:endParaRPr>
              </a:p>
            </p:txBody>
          </p:sp>
        </p:grpSp>
      </p:grpSp>
    </p:spTree>
    <p:extLst>
      <p:ext uri="{BB962C8B-B14F-4D97-AF65-F5344CB8AC3E}">
        <p14:creationId xmlns:p14="http://schemas.microsoft.com/office/powerpoint/2010/main" val="1029211285"/>
      </p:ext>
    </p:extLst>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593688-CE9E-F055-588C-1EF4457E7EB6}"/>
            </a:ext>
          </a:extLst>
        </p:cNvPr>
        <p:cNvGrpSpPr/>
        <p:nvPr/>
      </p:nvGrpSpPr>
      <p:grpSpPr>
        <a:xfrm>
          <a:off x="0" y="0"/>
          <a:ext cx="0" cy="0"/>
          <a:chOff x="0" y="0"/>
          <a:chExt cx="0" cy="0"/>
        </a:xfrm>
      </p:grpSpPr>
      <p:sp>
        <p:nvSpPr>
          <p:cNvPr id="19" name="矩形 18">
            <a:extLst>
              <a:ext uri="{FF2B5EF4-FFF2-40B4-BE49-F238E27FC236}">
                <a16:creationId xmlns:a16="http://schemas.microsoft.com/office/drawing/2014/main" id="{E95E5012-9BA9-2E0C-E93D-F48DBF7BB32C}"/>
              </a:ext>
            </a:extLst>
          </p:cNvPr>
          <p:cNvSpPr/>
          <p:nvPr/>
        </p:nvSpPr>
        <p:spPr>
          <a:xfrm>
            <a:off x="-1" y="1"/>
            <a:ext cx="12192001"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72" name="文本框 71">
            <a:extLst>
              <a:ext uri="{FF2B5EF4-FFF2-40B4-BE49-F238E27FC236}">
                <a16:creationId xmlns:a16="http://schemas.microsoft.com/office/drawing/2014/main" id="{2A2D23BB-61F4-3C46-4713-3CF73911B2E3}"/>
              </a:ext>
            </a:extLst>
          </p:cNvPr>
          <p:cNvSpPr txBox="1"/>
          <p:nvPr/>
        </p:nvSpPr>
        <p:spPr>
          <a:xfrm>
            <a:off x="126280" y="75561"/>
            <a:ext cx="11945719"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a:t>
            </a:r>
            <a:endParaRPr lang="en-US" altLang="zh-CN" sz="2400" b="1" dirty="0">
              <a:solidFill>
                <a:schemeClr val="accent4">
                  <a:lumMod val="40000"/>
                  <a:lumOff val="60000"/>
                </a:schemeClr>
              </a:solidFill>
              <a:latin typeface="Times New Roman" panose="02020603050405020304" pitchFamily="18" charset="0"/>
              <a:cs typeface="Times New Roman" panose="02020603050405020304" pitchFamily="18" charset="0"/>
            </a:endParaRPr>
          </a:p>
        </p:txBody>
      </p:sp>
      <p:sp>
        <p:nvSpPr>
          <p:cNvPr id="54" name="灯片编号占位符 53">
            <a:extLst>
              <a:ext uri="{FF2B5EF4-FFF2-40B4-BE49-F238E27FC236}">
                <a16:creationId xmlns:a16="http://schemas.microsoft.com/office/drawing/2014/main" id="{873B6D5A-8C1E-1CE6-FCCB-8F805503E166}"/>
              </a:ext>
            </a:extLst>
          </p:cNvPr>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t>53</a:t>
            </a:fld>
            <a:endParaRPr lang="zh-HK" altLang="en-US">
              <a:solidFill>
                <a:prstClr val="black">
                  <a:tint val="75000"/>
                </a:prstClr>
              </a:solidFill>
            </a:endParaRPr>
          </a:p>
        </p:txBody>
      </p:sp>
      <p:grpSp>
        <p:nvGrpSpPr>
          <p:cNvPr id="55" name="组合 54">
            <a:extLst>
              <a:ext uri="{FF2B5EF4-FFF2-40B4-BE49-F238E27FC236}">
                <a16:creationId xmlns:a16="http://schemas.microsoft.com/office/drawing/2014/main" id="{B0778A3B-2F92-EE79-B509-4CD6DC49813B}"/>
              </a:ext>
            </a:extLst>
          </p:cNvPr>
          <p:cNvGrpSpPr/>
          <p:nvPr/>
        </p:nvGrpSpPr>
        <p:grpSpPr>
          <a:xfrm>
            <a:off x="-1" y="6553200"/>
            <a:ext cx="12192001" cy="304800"/>
            <a:chOff x="0" y="6569404"/>
            <a:chExt cx="9144000" cy="288000"/>
          </a:xfrm>
        </p:grpSpPr>
        <p:sp>
          <p:nvSpPr>
            <p:cNvPr id="56" name="矩形 55">
              <a:extLst>
                <a:ext uri="{FF2B5EF4-FFF2-40B4-BE49-F238E27FC236}">
                  <a16:creationId xmlns:a16="http://schemas.microsoft.com/office/drawing/2014/main" id="{C7B4FA78-DD3E-6567-EBB9-7FEB3EF9A615}"/>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57" name="矩形 56">
              <a:extLst>
                <a:ext uri="{FF2B5EF4-FFF2-40B4-BE49-F238E27FC236}">
                  <a16:creationId xmlns:a16="http://schemas.microsoft.com/office/drawing/2014/main" id="{7301451D-1B3B-22F1-1C8C-74C5E7C27F11}"/>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58" name="灯片编号占位符 5">
            <a:extLst>
              <a:ext uri="{FF2B5EF4-FFF2-40B4-BE49-F238E27FC236}">
                <a16:creationId xmlns:a16="http://schemas.microsoft.com/office/drawing/2014/main" id="{936B1198-C4F1-10DC-3A45-48E4A9AB1441}"/>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53</a:t>
            </a:fld>
            <a:endParaRPr lang="zh-HK" altLang="en-US" sz="1600" dirty="0">
              <a:solidFill>
                <a:schemeClr val="bg1"/>
              </a:solidFill>
            </a:endParaRPr>
          </a:p>
        </p:txBody>
      </p:sp>
      <p:pic>
        <p:nvPicPr>
          <p:cNvPr id="4" name="图片 3">
            <a:extLst>
              <a:ext uri="{FF2B5EF4-FFF2-40B4-BE49-F238E27FC236}">
                <a16:creationId xmlns:a16="http://schemas.microsoft.com/office/drawing/2014/main" id="{1B76EB00-BC96-8F2F-9BDA-40737C32047A}"/>
              </a:ext>
            </a:extLst>
          </p:cNvPr>
          <p:cNvPicPr>
            <a:picLocks noChangeAspect="1"/>
          </p:cNvPicPr>
          <p:nvPr/>
        </p:nvPicPr>
        <p:blipFill>
          <a:blip r:embed="rId3"/>
          <a:stretch>
            <a:fillRect/>
          </a:stretch>
        </p:blipFill>
        <p:spPr>
          <a:xfrm>
            <a:off x="1012582" y="829161"/>
            <a:ext cx="9780560" cy="5400000"/>
          </a:xfrm>
          <a:prstGeom prst="rect">
            <a:avLst/>
          </a:prstGeom>
        </p:spPr>
      </p:pic>
    </p:spTree>
    <p:extLst>
      <p:ext uri="{BB962C8B-B14F-4D97-AF65-F5344CB8AC3E}">
        <p14:creationId xmlns:p14="http://schemas.microsoft.com/office/powerpoint/2010/main" val="1275296130"/>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244F23-A05D-9902-99D2-040D2F5B6E66}"/>
            </a:ext>
          </a:extLst>
        </p:cNvPr>
        <p:cNvGrpSpPr/>
        <p:nvPr/>
      </p:nvGrpSpPr>
      <p:grpSpPr>
        <a:xfrm>
          <a:off x="0" y="0"/>
          <a:ext cx="0" cy="0"/>
          <a:chOff x="0" y="0"/>
          <a:chExt cx="0" cy="0"/>
        </a:xfrm>
      </p:grpSpPr>
      <p:sp>
        <p:nvSpPr>
          <p:cNvPr id="19" name="矩形 18">
            <a:extLst>
              <a:ext uri="{FF2B5EF4-FFF2-40B4-BE49-F238E27FC236}">
                <a16:creationId xmlns:a16="http://schemas.microsoft.com/office/drawing/2014/main" id="{3BE061EE-0D37-F71B-0111-8F27F9C7EDF0}"/>
              </a:ext>
            </a:extLst>
          </p:cNvPr>
          <p:cNvSpPr/>
          <p:nvPr/>
        </p:nvSpPr>
        <p:spPr>
          <a:xfrm>
            <a:off x="-1" y="1"/>
            <a:ext cx="12192001"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72" name="文本框 71">
            <a:extLst>
              <a:ext uri="{FF2B5EF4-FFF2-40B4-BE49-F238E27FC236}">
                <a16:creationId xmlns:a16="http://schemas.microsoft.com/office/drawing/2014/main" id="{BB40451A-ED96-8F8D-9180-BD0AD9456FD4}"/>
              </a:ext>
            </a:extLst>
          </p:cNvPr>
          <p:cNvSpPr txBox="1"/>
          <p:nvPr/>
        </p:nvSpPr>
        <p:spPr>
          <a:xfrm>
            <a:off x="126280" y="75561"/>
            <a:ext cx="11945719"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a:t>
            </a:r>
            <a:r>
              <a:rPr lang="en-US" altLang="zh-CN" sz="2400" b="1" dirty="0">
                <a:solidFill>
                  <a:schemeClr val="accent4">
                    <a:lumMod val="40000"/>
                    <a:lumOff val="60000"/>
                  </a:schemeClr>
                </a:solidFill>
                <a:latin typeface="Times New Roman" panose="02020603050405020304" pitchFamily="18" charset="0"/>
                <a:cs typeface="Times New Roman" panose="02020603050405020304" pitchFamily="18" charset="0"/>
              </a:rPr>
              <a:t>improved SWT</a:t>
            </a:r>
          </a:p>
        </p:txBody>
      </p:sp>
      <p:sp>
        <p:nvSpPr>
          <p:cNvPr id="54" name="灯片编号占位符 53">
            <a:extLst>
              <a:ext uri="{FF2B5EF4-FFF2-40B4-BE49-F238E27FC236}">
                <a16:creationId xmlns:a16="http://schemas.microsoft.com/office/drawing/2014/main" id="{B9C59E0D-AA53-2EAE-AC85-3253384D10B1}"/>
              </a:ext>
            </a:extLst>
          </p:cNvPr>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t>54</a:t>
            </a:fld>
            <a:endParaRPr lang="zh-HK" altLang="en-US">
              <a:solidFill>
                <a:prstClr val="black">
                  <a:tint val="75000"/>
                </a:prstClr>
              </a:solidFill>
            </a:endParaRPr>
          </a:p>
        </p:txBody>
      </p:sp>
      <p:grpSp>
        <p:nvGrpSpPr>
          <p:cNvPr id="55" name="组合 54">
            <a:extLst>
              <a:ext uri="{FF2B5EF4-FFF2-40B4-BE49-F238E27FC236}">
                <a16:creationId xmlns:a16="http://schemas.microsoft.com/office/drawing/2014/main" id="{591075B2-41DA-AA31-427A-2EDDEF8B96E7}"/>
              </a:ext>
            </a:extLst>
          </p:cNvPr>
          <p:cNvGrpSpPr/>
          <p:nvPr/>
        </p:nvGrpSpPr>
        <p:grpSpPr>
          <a:xfrm>
            <a:off x="-1" y="6553200"/>
            <a:ext cx="12192001" cy="304800"/>
            <a:chOff x="0" y="6569404"/>
            <a:chExt cx="9144000" cy="288000"/>
          </a:xfrm>
        </p:grpSpPr>
        <p:sp>
          <p:nvSpPr>
            <p:cNvPr id="56" name="矩形 55">
              <a:extLst>
                <a:ext uri="{FF2B5EF4-FFF2-40B4-BE49-F238E27FC236}">
                  <a16:creationId xmlns:a16="http://schemas.microsoft.com/office/drawing/2014/main" id="{4681C854-84ED-FAF5-1571-9842EB0CF82D}"/>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57" name="矩形 56">
              <a:extLst>
                <a:ext uri="{FF2B5EF4-FFF2-40B4-BE49-F238E27FC236}">
                  <a16:creationId xmlns:a16="http://schemas.microsoft.com/office/drawing/2014/main" id="{7CCE2C3B-DD23-0923-6CA1-F825B089F13D}"/>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58" name="灯片编号占位符 5">
            <a:extLst>
              <a:ext uri="{FF2B5EF4-FFF2-40B4-BE49-F238E27FC236}">
                <a16:creationId xmlns:a16="http://schemas.microsoft.com/office/drawing/2014/main" id="{1687FECA-1485-2F14-0706-E10C650CE19B}"/>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54</a:t>
            </a:fld>
            <a:endParaRPr lang="zh-HK" altLang="en-US" sz="1600" dirty="0">
              <a:solidFill>
                <a:schemeClr val="bg1"/>
              </a:solidFill>
            </a:endParaRPr>
          </a:p>
        </p:txBody>
      </p:sp>
      <p:sp>
        <p:nvSpPr>
          <p:cNvPr id="2" name="矩形: 圆角 1">
            <a:extLst>
              <a:ext uri="{FF2B5EF4-FFF2-40B4-BE49-F238E27FC236}">
                <a16:creationId xmlns:a16="http://schemas.microsoft.com/office/drawing/2014/main" id="{45821F96-E389-177E-3BE0-34F5EAAA24DF}"/>
              </a:ext>
            </a:extLst>
          </p:cNvPr>
          <p:cNvSpPr/>
          <p:nvPr/>
        </p:nvSpPr>
        <p:spPr>
          <a:xfrm>
            <a:off x="552000" y="795561"/>
            <a:ext cx="6840000" cy="545439"/>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CN" dirty="0">
                <a:latin typeface="Times New Roman" panose="02020603050405020304" pitchFamily="18" charset="0"/>
                <a:cs typeface="Times New Roman" panose="02020603050405020304" pitchFamily="18" charset="0"/>
              </a:rPr>
              <a:t>Adaptive deep feature mining of the vibration signal.</a:t>
            </a:r>
            <a:endParaRPr lang="zh-CN" altLang="en-US" dirty="0">
              <a:latin typeface="Times New Roman" panose="02020603050405020304" pitchFamily="18" charset="0"/>
              <a:cs typeface="Times New Roman" panose="02020603050405020304" pitchFamily="18" charset="0"/>
            </a:endParaRPr>
          </a:p>
        </p:txBody>
      </p:sp>
      <p:pic>
        <p:nvPicPr>
          <p:cNvPr id="3" name="图片 2">
            <a:extLst>
              <a:ext uri="{FF2B5EF4-FFF2-40B4-BE49-F238E27FC236}">
                <a16:creationId xmlns:a16="http://schemas.microsoft.com/office/drawing/2014/main" id="{3B2511CC-00BF-518E-B872-FF49280BFE79}"/>
              </a:ext>
            </a:extLst>
          </p:cNvPr>
          <p:cNvPicPr>
            <a:picLocks noChangeAspect="1"/>
          </p:cNvPicPr>
          <p:nvPr/>
        </p:nvPicPr>
        <p:blipFill>
          <a:blip r:embed="rId3"/>
          <a:stretch>
            <a:fillRect/>
          </a:stretch>
        </p:blipFill>
        <p:spPr>
          <a:xfrm>
            <a:off x="48000" y="1443009"/>
            <a:ext cx="7495238" cy="1657143"/>
          </a:xfrm>
          <a:prstGeom prst="rect">
            <a:avLst/>
          </a:prstGeom>
        </p:spPr>
      </p:pic>
      <p:pic>
        <p:nvPicPr>
          <p:cNvPr id="4" name="图片 3">
            <a:extLst>
              <a:ext uri="{FF2B5EF4-FFF2-40B4-BE49-F238E27FC236}">
                <a16:creationId xmlns:a16="http://schemas.microsoft.com/office/drawing/2014/main" id="{6A6AF8D1-1724-B1F7-F235-6D7916EFFC6A}"/>
              </a:ext>
            </a:extLst>
          </p:cNvPr>
          <p:cNvPicPr>
            <a:picLocks noChangeAspect="1"/>
          </p:cNvPicPr>
          <p:nvPr/>
        </p:nvPicPr>
        <p:blipFill>
          <a:blip r:embed="rId4"/>
          <a:stretch>
            <a:fillRect/>
          </a:stretch>
        </p:blipFill>
        <p:spPr>
          <a:xfrm>
            <a:off x="48000" y="3134043"/>
            <a:ext cx="3859898" cy="3240000"/>
          </a:xfrm>
          <a:prstGeom prst="rect">
            <a:avLst/>
          </a:prstGeom>
        </p:spPr>
      </p:pic>
      <p:pic>
        <p:nvPicPr>
          <p:cNvPr id="6" name="图片 5">
            <a:extLst>
              <a:ext uri="{FF2B5EF4-FFF2-40B4-BE49-F238E27FC236}">
                <a16:creationId xmlns:a16="http://schemas.microsoft.com/office/drawing/2014/main" id="{EC6F2C6C-22A1-17AC-CAF8-4297E032BFFE}"/>
              </a:ext>
            </a:extLst>
          </p:cNvPr>
          <p:cNvPicPr>
            <a:picLocks noChangeAspect="1"/>
          </p:cNvPicPr>
          <p:nvPr/>
        </p:nvPicPr>
        <p:blipFill>
          <a:blip r:embed="rId5"/>
          <a:stretch>
            <a:fillRect/>
          </a:stretch>
        </p:blipFill>
        <p:spPr>
          <a:xfrm>
            <a:off x="4190811" y="3697190"/>
            <a:ext cx="3561905" cy="523810"/>
          </a:xfrm>
          <a:prstGeom prst="rect">
            <a:avLst/>
          </a:prstGeom>
        </p:spPr>
      </p:pic>
      <p:pic>
        <p:nvPicPr>
          <p:cNvPr id="7" name="图片 6">
            <a:extLst>
              <a:ext uri="{FF2B5EF4-FFF2-40B4-BE49-F238E27FC236}">
                <a16:creationId xmlns:a16="http://schemas.microsoft.com/office/drawing/2014/main" id="{22F83EF0-7B74-48FD-15CC-4C54019D2E38}"/>
              </a:ext>
            </a:extLst>
          </p:cNvPr>
          <p:cNvPicPr>
            <a:picLocks noChangeAspect="1"/>
          </p:cNvPicPr>
          <p:nvPr/>
        </p:nvPicPr>
        <p:blipFill>
          <a:blip r:embed="rId6"/>
          <a:stretch>
            <a:fillRect/>
          </a:stretch>
        </p:blipFill>
        <p:spPr>
          <a:xfrm>
            <a:off x="4019383" y="4827476"/>
            <a:ext cx="3733333" cy="1409524"/>
          </a:xfrm>
          <a:prstGeom prst="rect">
            <a:avLst/>
          </a:prstGeom>
        </p:spPr>
      </p:pic>
      <p:pic>
        <p:nvPicPr>
          <p:cNvPr id="8" name="图片 7">
            <a:extLst>
              <a:ext uri="{FF2B5EF4-FFF2-40B4-BE49-F238E27FC236}">
                <a16:creationId xmlns:a16="http://schemas.microsoft.com/office/drawing/2014/main" id="{1097C881-8085-283C-584B-998F57B3C2E0}"/>
              </a:ext>
            </a:extLst>
          </p:cNvPr>
          <p:cNvPicPr>
            <a:picLocks noChangeAspect="1"/>
          </p:cNvPicPr>
          <p:nvPr/>
        </p:nvPicPr>
        <p:blipFill>
          <a:blip r:embed="rId7"/>
          <a:stretch>
            <a:fillRect/>
          </a:stretch>
        </p:blipFill>
        <p:spPr>
          <a:xfrm>
            <a:off x="7677333" y="4473571"/>
            <a:ext cx="4466667" cy="971429"/>
          </a:xfrm>
          <a:prstGeom prst="rect">
            <a:avLst/>
          </a:prstGeom>
        </p:spPr>
      </p:pic>
      <p:pic>
        <p:nvPicPr>
          <p:cNvPr id="9" name="图片 8">
            <a:extLst>
              <a:ext uri="{FF2B5EF4-FFF2-40B4-BE49-F238E27FC236}">
                <a16:creationId xmlns:a16="http://schemas.microsoft.com/office/drawing/2014/main" id="{A1A252C5-3F66-6E72-F98A-EED9B268F08E}"/>
              </a:ext>
            </a:extLst>
          </p:cNvPr>
          <p:cNvPicPr>
            <a:picLocks noChangeAspect="1"/>
          </p:cNvPicPr>
          <p:nvPr/>
        </p:nvPicPr>
        <p:blipFill>
          <a:blip r:embed="rId8"/>
          <a:stretch>
            <a:fillRect/>
          </a:stretch>
        </p:blipFill>
        <p:spPr>
          <a:xfrm>
            <a:off x="7717028" y="765000"/>
            <a:ext cx="4457143" cy="2895238"/>
          </a:xfrm>
          <a:prstGeom prst="rect">
            <a:avLst/>
          </a:prstGeom>
        </p:spPr>
      </p:pic>
    </p:spTree>
    <p:extLst>
      <p:ext uri="{BB962C8B-B14F-4D97-AF65-F5344CB8AC3E}">
        <p14:creationId xmlns:p14="http://schemas.microsoft.com/office/powerpoint/2010/main" val="3931294563"/>
      </p:ext>
    </p:extLst>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 y="1"/>
            <a:ext cx="12192001"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72" name="文本框 71"/>
          <p:cNvSpPr txBox="1"/>
          <p:nvPr/>
        </p:nvSpPr>
        <p:spPr>
          <a:xfrm>
            <a:off x="126280" y="75561"/>
            <a:ext cx="11945719"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a:t>
            </a:r>
            <a:r>
              <a:rPr lang="en-US" altLang="zh-CN" sz="2400" b="1" dirty="0">
                <a:solidFill>
                  <a:schemeClr val="accent4">
                    <a:lumMod val="40000"/>
                    <a:lumOff val="60000"/>
                  </a:schemeClr>
                </a:solidFill>
                <a:latin typeface="Times New Roman" panose="02020603050405020304" pitchFamily="18" charset="0"/>
                <a:cs typeface="Times New Roman" panose="02020603050405020304" pitchFamily="18" charset="0"/>
              </a:rPr>
              <a:t>RF-Based Feature Optimization</a:t>
            </a:r>
          </a:p>
        </p:txBody>
      </p:sp>
      <p:sp>
        <p:nvSpPr>
          <p:cNvPr id="54" name="灯片编号占位符 53">
            <a:extLst>
              <a:ext uri="{FF2B5EF4-FFF2-40B4-BE49-F238E27FC236}">
                <a16:creationId xmlns:a16="http://schemas.microsoft.com/office/drawing/2014/main" id="{0371A37B-1061-78A7-9C16-95A39D35E6F5}"/>
              </a:ext>
            </a:extLst>
          </p:cNvPr>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t>55</a:t>
            </a:fld>
            <a:endParaRPr lang="zh-HK" altLang="en-US">
              <a:solidFill>
                <a:prstClr val="black">
                  <a:tint val="75000"/>
                </a:prstClr>
              </a:solidFill>
            </a:endParaRPr>
          </a:p>
        </p:txBody>
      </p:sp>
      <p:grpSp>
        <p:nvGrpSpPr>
          <p:cNvPr id="55" name="组合 54">
            <a:extLst>
              <a:ext uri="{FF2B5EF4-FFF2-40B4-BE49-F238E27FC236}">
                <a16:creationId xmlns:a16="http://schemas.microsoft.com/office/drawing/2014/main" id="{B6D84A9D-4E9B-601D-5C2C-D619D3BBC8C8}"/>
              </a:ext>
            </a:extLst>
          </p:cNvPr>
          <p:cNvGrpSpPr/>
          <p:nvPr/>
        </p:nvGrpSpPr>
        <p:grpSpPr>
          <a:xfrm>
            <a:off x="-1" y="6553200"/>
            <a:ext cx="12192001" cy="304800"/>
            <a:chOff x="0" y="6569404"/>
            <a:chExt cx="9144000" cy="288000"/>
          </a:xfrm>
        </p:grpSpPr>
        <p:sp>
          <p:nvSpPr>
            <p:cNvPr id="56" name="矩形 55">
              <a:extLst>
                <a:ext uri="{FF2B5EF4-FFF2-40B4-BE49-F238E27FC236}">
                  <a16:creationId xmlns:a16="http://schemas.microsoft.com/office/drawing/2014/main" id="{DE317E34-4DBA-A246-A3F0-D46EB85A7C6E}"/>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57" name="矩形 56">
              <a:extLst>
                <a:ext uri="{FF2B5EF4-FFF2-40B4-BE49-F238E27FC236}">
                  <a16:creationId xmlns:a16="http://schemas.microsoft.com/office/drawing/2014/main" id="{F5F5D307-0D27-CBCE-0440-B4DF5739941C}"/>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58" name="灯片编号占位符 5">
            <a:extLst>
              <a:ext uri="{FF2B5EF4-FFF2-40B4-BE49-F238E27FC236}">
                <a16:creationId xmlns:a16="http://schemas.microsoft.com/office/drawing/2014/main" id="{692C63E8-4E76-3D87-F0B0-3C5523FE0DFC}"/>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55</a:t>
            </a:fld>
            <a:endParaRPr lang="zh-HK" altLang="en-US" sz="1600" dirty="0">
              <a:solidFill>
                <a:schemeClr val="bg1"/>
              </a:solidFill>
            </a:endParaRPr>
          </a:p>
        </p:txBody>
      </p:sp>
      <p:sp>
        <p:nvSpPr>
          <p:cNvPr id="3" name="矩形: 圆角 2">
            <a:extLst>
              <a:ext uri="{FF2B5EF4-FFF2-40B4-BE49-F238E27FC236}">
                <a16:creationId xmlns:a16="http://schemas.microsoft.com/office/drawing/2014/main" id="{EB55A527-7342-7BAA-DFAE-66245BC1A999}"/>
              </a:ext>
            </a:extLst>
          </p:cNvPr>
          <p:cNvSpPr/>
          <p:nvPr/>
        </p:nvSpPr>
        <p:spPr>
          <a:xfrm>
            <a:off x="2482862" y="976389"/>
            <a:ext cx="6840000" cy="720000"/>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CN" dirty="0">
                <a:latin typeface="Times New Roman" panose="02020603050405020304" pitchFamily="18" charset="0"/>
                <a:cs typeface="Times New Roman" panose="02020603050405020304" pitchFamily="18" charset="0"/>
              </a:rPr>
              <a:t>To enhance the quality of features, RF is introduced to optimize the deep fault features output by the global average pooling layer.</a:t>
            </a:r>
            <a:endParaRPr lang="zh-CN" altLang="en-US" dirty="0">
              <a:latin typeface="Times New Roman" panose="02020603050405020304" pitchFamily="18" charset="0"/>
              <a:cs typeface="Times New Roman" panose="02020603050405020304" pitchFamily="18" charset="0"/>
            </a:endParaRPr>
          </a:p>
        </p:txBody>
      </p:sp>
      <p:pic>
        <p:nvPicPr>
          <p:cNvPr id="2" name="图片 1">
            <a:extLst>
              <a:ext uri="{FF2B5EF4-FFF2-40B4-BE49-F238E27FC236}">
                <a16:creationId xmlns:a16="http://schemas.microsoft.com/office/drawing/2014/main" id="{78C2DB5B-E6B1-F15B-CF8A-7398ACBFB61E}"/>
              </a:ext>
            </a:extLst>
          </p:cNvPr>
          <p:cNvPicPr>
            <a:picLocks noChangeAspect="1"/>
          </p:cNvPicPr>
          <p:nvPr/>
        </p:nvPicPr>
        <p:blipFill>
          <a:blip r:embed="rId3"/>
          <a:stretch>
            <a:fillRect/>
          </a:stretch>
        </p:blipFill>
        <p:spPr>
          <a:xfrm>
            <a:off x="1638856" y="2277000"/>
            <a:ext cx="4457143" cy="2923809"/>
          </a:xfrm>
          <a:prstGeom prst="rect">
            <a:avLst/>
          </a:prstGeom>
        </p:spPr>
      </p:pic>
      <p:pic>
        <p:nvPicPr>
          <p:cNvPr id="6" name="图片 5">
            <a:extLst>
              <a:ext uri="{FF2B5EF4-FFF2-40B4-BE49-F238E27FC236}">
                <a16:creationId xmlns:a16="http://schemas.microsoft.com/office/drawing/2014/main" id="{E249F97D-BBEB-7E1A-76E9-25EFB34CE09A}"/>
              </a:ext>
            </a:extLst>
          </p:cNvPr>
          <p:cNvPicPr>
            <a:picLocks noChangeAspect="1"/>
          </p:cNvPicPr>
          <p:nvPr/>
        </p:nvPicPr>
        <p:blipFill>
          <a:blip r:embed="rId4"/>
          <a:stretch>
            <a:fillRect/>
          </a:stretch>
        </p:blipFill>
        <p:spPr>
          <a:xfrm>
            <a:off x="7104000" y="2681093"/>
            <a:ext cx="2587499" cy="1800000"/>
          </a:xfrm>
          <a:prstGeom prst="rect">
            <a:avLst/>
          </a:prstGeom>
        </p:spPr>
      </p:pic>
    </p:spTree>
    <p:extLst>
      <p:ext uri="{BB962C8B-B14F-4D97-AF65-F5344CB8AC3E}">
        <p14:creationId xmlns:p14="http://schemas.microsoft.com/office/powerpoint/2010/main" val="2820006762"/>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 y="1"/>
            <a:ext cx="12192001"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72" name="文本框 71"/>
          <p:cNvSpPr txBox="1"/>
          <p:nvPr/>
        </p:nvSpPr>
        <p:spPr>
          <a:xfrm>
            <a:off x="126280" y="75561"/>
            <a:ext cx="11945719"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a:t>
            </a:r>
            <a:r>
              <a:rPr lang="en-US" altLang="zh-CN" sz="2400" b="1" dirty="0">
                <a:solidFill>
                  <a:schemeClr val="accent4">
                    <a:lumMod val="40000"/>
                    <a:lumOff val="60000"/>
                  </a:schemeClr>
                </a:solidFill>
                <a:latin typeface="Times New Roman" panose="02020603050405020304" pitchFamily="18" charset="0"/>
                <a:cs typeface="Times New Roman" panose="02020603050405020304" pitchFamily="18" charset="0"/>
              </a:rPr>
              <a:t>DS evidence theory based decision fusion</a:t>
            </a:r>
          </a:p>
        </p:txBody>
      </p:sp>
      <p:sp>
        <p:nvSpPr>
          <p:cNvPr id="54" name="灯片编号占位符 53">
            <a:extLst>
              <a:ext uri="{FF2B5EF4-FFF2-40B4-BE49-F238E27FC236}">
                <a16:creationId xmlns:a16="http://schemas.microsoft.com/office/drawing/2014/main" id="{0371A37B-1061-78A7-9C16-95A39D35E6F5}"/>
              </a:ext>
            </a:extLst>
          </p:cNvPr>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t>56</a:t>
            </a:fld>
            <a:endParaRPr lang="zh-HK" altLang="en-US">
              <a:solidFill>
                <a:prstClr val="black">
                  <a:tint val="75000"/>
                </a:prstClr>
              </a:solidFill>
            </a:endParaRPr>
          </a:p>
        </p:txBody>
      </p:sp>
      <p:grpSp>
        <p:nvGrpSpPr>
          <p:cNvPr id="55" name="组合 54">
            <a:extLst>
              <a:ext uri="{FF2B5EF4-FFF2-40B4-BE49-F238E27FC236}">
                <a16:creationId xmlns:a16="http://schemas.microsoft.com/office/drawing/2014/main" id="{B6D84A9D-4E9B-601D-5C2C-D619D3BBC8C8}"/>
              </a:ext>
            </a:extLst>
          </p:cNvPr>
          <p:cNvGrpSpPr/>
          <p:nvPr/>
        </p:nvGrpSpPr>
        <p:grpSpPr>
          <a:xfrm>
            <a:off x="-1" y="6553200"/>
            <a:ext cx="12192001" cy="304800"/>
            <a:chOff x="0" y="6569404"/>
            <a:chExt cx="9144000" cy="288000"/>
          </a:xfrm>
        </p:grpSpPr>
        <p:sp>
          <p:nvSpPr>
            <p:cNvPr id="56" name="矩形 55">
              <a:extLst>
                <a:ext uri="{FF2B5EF4-FFF2-40B4-BE49-F238E27FC236}">
                  <a16:creationId xmlns:a16="http://schemas.microsoft.com/office/drawing/2014/main" id="{DE317E34-4DBA-A246-A3F0-D46EB85A7C6E}"/>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57" name="矩形 56">
              <a:extLst>
                <a:ext uri="{FF2B5EF4-FFF2-40B4-BE49-F238E27FC236}">
                  <a16:creationId xmlns:a16="http://schemas.microsoft.com/office/drawing/2014/main" id="{F5F5D307-0D27-CBCE-0440-B4DF5739941C}"/>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58" name="灯片编号占位符 5">
            <a:extLst>
              <a:ext uri="{FF2B5EF4-FFF2-40B4-BE49-F238E27FC236}">
                <a16:creationId xmlns:a16="http://schemas.microsoft.com/office/drawing/2014/main" id="{692C63E8-4E76-3D87-F0B0-3C5523FE0DFC}"/>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56</a:t>
            </a:fld>
            <a:endParaRPr lang="zh-HK" altLang="en-US" sz="1600" dirty="0">
              <a:solidFill>
                <a:schemeClr val="bg1"/>
              </a:solidFill>
            </a:endParaRPr>
          </a:p>
        </p:txBody>
      </p:sp>
      <p:sp>
        <p:nvSpPr>
          <p:cNvPr id="3" name="矩形: 圆角 2">
            <a:extLst>
              <a:ext uri="{FF2B5EF4-FFF2-40B4-BE49-F238E27FC236}">
                <a16:creationId xmlns:a16="http://schemas.microsoft.com/office/drawing/2014/main" id="{3959705D-3B84-86E4-8995-A7494E16D271}"/>
              </a:ext>
            </a:extLst>
          </p:cNvPr>
          <p:cNvSpPr/>
          <p:nvPr/>
        </p:nvSpPr>
        <p:spPr>
          <a:xfrm>
            <a:off x="2675999" y="795561"/>
            <a:ext cx="6840000" cy="720000"/>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CN" dirty="0">
                <a:latin typeface="Times New Roman" panose="02020603050405020304" pitchFamily="18" charset="0"/>
                <a:cs typeface="Times New Roman" panose="02020603050405020304" pitchFamily="18" charset="0"/>
              </a:rPr>
              <a:t>To realize the fusion of different axial signals at the decision level, which enhances the fault knowledge threshold.</a:t>
            </a:r>
            <a:endParaRPr lang="zh-CN" altLang="en-US" dirty="0">
              <a:latin typeface="Times New Roman" panose="02020603050405020304" pitchFamily="18" charset="0"/>
              <a:cs typeface="Times New Roman" panose="02020603050405020304" pitchFamily="18" charset="0"/>
            </a:endParaRPr>
          </a:p>
        </p:txBody>
      </p:sp>
      <p:pic>
        <p:nvPicPr>
          <p:cNvPr id="2" name="图片 1">
            <a:extLst>
              <a:ext uri="{FF2B5EF4-FFF2-40B4-BE49-F238E27FC236}">
                <a16:creationId xmlns:a16="http://schemas.microsoft.com/office/drawing/2014/main" id="{D8525985-0DF1-71A7-C414-0CC15B6EFAA8}"/>
              </a:ext>
            </a:extLst>
          </p:cNvPr>
          <p:cNvPicPr>
            <a:picLocks noChangeAspect="1"/>
          </p:cNvPicPr>
          <p:nvPr/>
        </p:nvPicPr>
        <p:blipFill>
          <a:blip r:embed="rId3"/>
          <a:stretch>
            <a:fillRect/>
          </a:stretch>
        </p:blipFill>
        <p:spPr>
          <a:xfrm>
            <a:off x="1240762" y="1983689"/>
            <a:ext cx="4495238" cy="3714286"/>
          </a:xfrm>
          <a:prstGeom prst="rect">
            <a:avLst/>
          </a:prstGeom>
        </p:spPr>
      </p:pic>
      <p:pic>
        <p:nvPicPr>
          <p:cNvPr id="7" name="图片 6">
            <a:extLst>
              <a:ext uri="{FF2B5EF4-FFF2-40B4-BE49-F238E27FC236}">
                <a16:creationId xmlns:a16="http://schemas.microsoft.com/office/drawing/2014/main" id="{5CA8510A-3F58-ECDA-9E48-DCF201482FC1}"/>
              </a:ext>
            </a:extLst>
          </p:cNvPr>
          <p:cNvPicPr>
            <a:picLocks noChangeAspect="1"/>
          </p:cNvPicPr>
          <p:nvPr/>
        </p:nvPicPr>
        <p:blipFill>
          <a:blip r:embed="rId4"/>
          <a:stretch>
            <a:fillRect/>
          </a:stretch>
        </p:blipFill>
        <p:spPr>
          <a:xfrm>
            <a:off x="6168000" y="1855117"/>
            <a:ext cx="4428571" cy="3971429"/>
          </a:xfrm>
          <a:prstGeom prst="rect">
            <a:avLst/>
          </a:prstGeom>
        </p:spPr>
      </p:pic>
    </p:spTree>
    <p:extLst>
      <p:ext uri="{BB962C8B-B14F-4D97-AF65-F5344CB8AC3E}">
        <p14:creationId xmlns:p14="http://schemas.microsoft.com/office/powerpoint/2010/main" val="3414598163"/>
      </p:ext>
    </p:extLst>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a:extLst>
              <a:ext uri="{FF2B5EF4-FFF2-40B4-BE49-F238E27FC236}">
                <a16:creationId xmlns:a16="http://schemas.microsoft.com/office/drawing/2014/main" id="{A12DB193-F8DD-6FCA-B5E9-7121D87439AB}"/>
              </a:ext>
            </a:extLst>
          </p:cNvPr>
          <p:cNvGrpSpPr/>
          <p:nvPr/>
        </p:nvGrpSpPr>
        <p:grpSpPr>
          <a:xfrm>
            <a:off x="-1" y="6553200"/>
            <a:ext cx="12192001" cy="304800"/>
            <a:chOff x="0" y="6569404"/>
            <a:chExt cx="9144000" cy="288000"/>
          </a:xfrm>
        </p:grpSpPr>
        <p:sp>
          <p:nvSpPr>
            <p:cNvPr id="7" name="矩形 6">
              <a:extLst>
                <a:ext uri="{FF2B5EF4-FFF2-40B4-BE49-F238E27FC236}">
                  <a16:creationId xmlns:a16="http://schemas.microsoft.com/office/drawing/2014/main" id="{00980EC1-C6F8-0E50-82B5-760A984290C4}"/>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8" name="矩形 7">
              <a:extLst>
                <a:ext uri="{FF2B5EF4-FFF2-40B4-BE49-F238E27FC236}">
                  <a16:creationId xmlns:a16="http://schemas.microsoft.com/office/drawing/2014/main" id="{8D956A88-734D-3030-DA71-6B1F2DAC6F50}"/>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9" name="灯片编号占位符 5">
            <a:extLst>
              <a:ext uri="{FF2B5EF4-FFF2-40B4-BE49-F238E27FC236}">
                <a16:creationId xmlns:a16="http://schemas.microsoft.com/office/drawing/2014/main" id="{D5816DBB-D797-AED8-3BE7-1DAEC92B0450}"/>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57</a:t>
            </a:fld>
            <a:endParaRPr lang="zh-HK" altLang="en-US" sz="1600" dirty="0">
              <a:solidFill>
                <a:schemeClr val="bg1"/>
              </a:solidFill>
            </a:endParaRPr>
          </a:p>
        </p:txBody>
      </p:sp>
      <p:pic>
        <p:nvPicPr>
          <p:cNvPr id="21" name="图片 20">
            <a:extLst>
              <a:ext uri="{FF2B5EF4-FFF2-40B4-BE49-F238E27FC236}">
                <a16:creationId xmlns:a16="http://schemas.microsoft.com/office/drawing/2014/main" id="{64B072C6-BD53-F038-B3AE-39D5EE3AD758}"/>
              </a:ext>
            </a:extLst>
          </p:cNvPr>
          <p:cNvPicPr>
            <a:picLocks noChangeAspect="1"/>
          </p:cNvPicPr>
          <p:nvPr/>
        </p:nvPicPr>
        <p:blipFill>
          <a:blip r:embed="rId31" cstate="print">
            <a:clrChange>
              <a:clrFrom>
                <a:srgbClr val="FFFFFF"/>
              </a:clrFrom>
              <a:clrTo>
                <a:srgbClr val="FFFFFF">
                  <a:alpha val="0"/>
                </a:srgbClr>
              </a:clrTo>
            </a:clrChange>
            <a:extLst>
              <a:ext uri="{BEBA8EAE-BF5A-486C-A8C5-ECC9F3942E4B}">
                <a14:imgProps xmlns:a14="http://schemas.microsoft.com/office/drawing/2010/main">
                  <a14:imgLayer r:embed="rId32">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grpSp>
        <p:nvGrpSpPr>
          <p:cNvPr id="55" name="组合 18">
            <a:extLst>
              <a:ext uri="{FF2B5EF4-FFF2-40B4-BE49-F238E27FC236}">
                <a16:creationId xmlns:a16="http://schemas.microsoft.com/office/drawing/2014/main" id="{E32F0986-EAFC-42AC-BAF2-0E44F28EF569}"/>
              </a:ext>
            </a:extLst>
          </p:cNvPr>
          <p:cNvGrpSpPr/>
          <p:nvPr/>
        </p:nvGrpSpPr>
        <p:grpSpPr bwMode="auto">
          <a:xfrm>
            <a:off x="2409457" y="2650330"/>
            <a:ext cx="1505450" cy="1479472"/>
            <a:chOff x="1709739" y="2636838"/>
            <a:chExt cx="1590160" cy="1584325"/>
          </a:xfrm>
          <a:solidFill>
            <a:srgbClr val="044875"/>
          </a:solidFill>
        </p:grpSpPr>
        <p:sp>
          <p:nvSpPr>
            <p:cNvPr id="56" name="Freeform 6">
              <a:extLst>
                <a:ext uri="{FF2B5EF4-FFF2-40B4-BE49-F238E27FC236}">
                  <a16:creationId xmlns:a16="http://schemas.microsoft.com/office/drawing/2014/main" id="{6BC668FF-4F10-4586-ADC4-36BED2D9F29B}"/>
                </a:ext>
              </a:extLst>
            </p:cNvPr>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59" name="Freeform 7">
              <a:extLst>
                <a:ext uri="{FF2B5EF4-FFF2-40B4-BE49-F238E27FC236}">
                  <a16:creationId xmlns:a16="http://schemas.microsoft.com/office/drawing/2014/main" id="{FD6CF2D6-7E21-41AC-A49D-1EACB43374B2}"/>
                </a:ext>
              </a:extLst>
            </p:cNvPr>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0" name="Freeform 8">
              <a:extLst>
                <a:ext uri="{FF2B5EF4-FFF2-40B4-BE49-F238E27FC236}">
                  <a16:creationId xmlns:a16="http://schemas.microsoft.com/office/drawing/2014/main" id="{5649D085-732C-4910-92D1-EC6327B63455}"/>
                </a:ext>
              </a:extLst>
            </p:cNvPr>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3" name="Freeform 9">
              <a:extLst>
                <a:ext uri="{FF2B5EF4-FFF2-40B4-BE49-F238E27FC236}">
                  <a16:creationId xmlns:a16="http://schemas.microsoft.com/office/drawing/2014/main" id="{3B614722-3B3E-439B-8B0F-812039E7B78D}"/>
                </a:ext>
              </a:extLst>
            </p:cNvPr>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6" name="Freeform 10">
              <a:extLst>
                <a:ext uri="{FF2B5EF4-FFF2-40B4-BE49-F238E27FC236}">
                  <a16:creationId xmlns:a16="http://schemas.microsoft.com/office/drawing/2014/main" id="{598065AD-DB07-44F3-B049-C24DFCB73558}"/>
                </a:ext>
              </a:extLst>
            </p:cNvPr>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7" name="Freeform 11">
              <a:extLst>
                <a:ext uri="{FF2B5EF4-FFF2-40B4-BE49-F238E27FC236}">
                  <a16:creationId xmlns:a16="http://schemas.microsoft.com/office/drawing/2014/main" id="{37FCEFB3-9BFF-470A-83A2-F782D70A1905}"/>
                </a:ext>
              </a:extLst>
            </p:cNvPr>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8" name="Freeform 12">
              <a:extLst>
                <a:ext uri="{FF2B5EF4-FFF2-40B4-BE49-F238E27FC236}">
                  <a16:creationId xmlns:a16="http://schemas.microsoft.com/office/drawing/2014/main" id="{D85DB7BE-3FBE-4B92-BC67-1D6589E5B53E}"/>
                </a:ext>
              </a:extLst>
            </p:cNvPr>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9" name="Freeform 13">
              <a:extLst>
                <a:ext uri="{FF2B5EF4-FFF2-40B4-BE49-F238E27FC236}">
                  <a16:creationId xmlns:a16="http://schemas.microsoft.com/office/drawing/2014/main" id="{F304822D-4C18-4D70-85FF-0E738FA7C775}"/>
                </a:ext>
              </a:extLst>
            </p:cNvPr>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0" name="Freeform 14">
              <a:extLst>
                <a:ext uri="{FF2B5EF4-FFF2-40B4-BE49-F238E27FC236}">
                  <a16:creationId xmlns:a16="http://schemas.microsoft.com/office/drawing/2014/main" id="{F00A4AFA-242A-4BD3-8FEB-47D699EE62B0}"/>
                </a:ext>
              </a:extLst>
            </p:cNvPr>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grpSp>
      <p:sp>
        <p:nvSpPr>
          <p:cNvPr id="71" name="文本框 70">
            <a:extLst>
              <a:ext uri="{FF2B5EF4-FFF2-40B4-BE49-F238E27FC236}">
                <a16:creationId xmlns:a16="http://schemas.microsoft.com/office/drawing/2014/main" id="{52902BA6-C3BA-4B40-948A-83EBCD156303}"/>
              </a:ext>
            </a:extLst>
          </p:cNvPr>
          <p:cNvSpPr txBox="1"/>
          <p:nvPr/>
        </p:nvSpPr>
        <p:spPr bwMode="auto">
          <a:xfrm>
            <a:off x="2135561" y="4129802"/>
            <a:ext cx="2054225" cy="523334"/>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Contents</a:t>
            </a:r>
            <a:endParaRPr lang="zh-HK" altLang="en-US"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grpSp>
        <p:nvGrpSpPr>
          <p:cNvPr id="72" name="组合 71">
            <a:extLst>
              <a:ext uri="{FF2B5EF4-FFF2-40B4-BE49-F238E27FC236}">
                <a16:creationId xmlns:a16="http://schemas.microsoft.com/office/drawing/2014/main" id="{68AEDE16-70EB-4628-BBE4-60E215EFAD6B}"/>
              </a:ext>
            </a:extLst>
          </p:cNvPr>
          <p:cNvGrpSpPr/>
          <p:nvPr>
            <p:custDataLst>
              <p:tags r:id="rId1"/>
            </p:custDataLst>
          </p:nvPr>
        </p:nvGrpSpPr>
        <p:grpSpPr>
          <a:xfrm>
            <a:off x="4523741" y="2047924"/>
            <a:ext cx="5370513" cy="534987"/>
            <a:chOff x="3281952" y="1484784"/>
            <a:chExt cx="5370513" cy="534987"/>
          </a:xfrm>
        </p:grpSpPr>
        <p:grpSp>
          <p:nvGrpSpPr>
            <p:cNvPr id="73" name="组合 72">
              <a:extLst>
                <a:ext uri="{FF2B5EF4-FFF2-40B4-BE49-F238E27FC236}">
                  <a16:creationId xmlns:a16="http://schemas.microsoft.com/office/drawing/2014/main" id="{01B9E524-2C2B-48D1-A176-38D4DA3E9C9E}"/>
                </a:ext>
              </a:extLst>
            </p:cNvPr>
            <p:cNvGrpSpPr/>
            <p:nvPr/>
          </p:nvGrpSpPr>
          <p:grpSpPr>
            <a:xfrm>
              <a:off x="3943940" y="1484784"/>
              <a:ext cx="4708525" cy="534987"/>
              <a:chOff x="3943940" y="1626760"/>
              <a:chExt cx="4708525" cy="534987"/>
            </a:xfrm>
          </p:grpSpPr>
          <p:sp>
            <p:nvSpPr>
              <p:cNvPr id="77" name="Freeform 74">
                <a:extLst>
                  <a:ext uri="{FF2B5EF4-FFF2-40B4-BE49-F238E27FC236}">
                    <a16:creationId xmlns:a16="http://schemas.microsoft.com/office/drawing/2014/main" id="{F172DBB6-F293-4E47-BBD5-E9800BD4C7F5}"/>
                  </a:ext>
                </a:extLst>
              </p:cNvPr>
              <p:cNvSpPr>
                <a:spLocks noEditPoints="1"/>
              </p:cNvSpPr>
              <p:nvPr>
                <p:custDataLst>
                  <p:tags r:id="rId25"/>
                </p:custDataLst>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chemeClr val="bg2">
                  <a:lumMod val="90000"/>
                </a:schemeClr>
              </a:solidFill>
              <a:ln>
                <a:noFill/>
              </a:ln>
            </p:spPr>
            <p:txBody>
              <a:bodyPr/>
              <a:lstStyle/>
              <a:p>
                <a:pPr>
                  <a:defRPr/>
                </a:pPr>
                <a:endParaRPr lang="zh-CN" altLang="en-US" b="1">
                  <a:solidFill>
                    <a:prstClr val="black"/>
                  </a:solidFill>
                </a:endParaRPr>
              </a:p>
            </p:txBody>
          </p:sp>
          <p:sp>
            <p:nvSpPr>
              <p:cNvPr id="78" name="文本框 20">
                <a:extLst>
                  <a:ext uri="{FF2B5EF4-FFF2-40B4-BE49-F238E27FC236}">
                    <a16:creationId xmlns:a16="http://schemas.microsoft.com/office/drawing/2014/main" id="{52690CAE-BD52-4ACC-AC77-8610A13EA445}"/>
                  </a:ext>
                </a:extLst>
              </p:cNvPr>
              <p:cNvSpPr txBox="1">
                <a:spLocks noChangeArrowheads="1"/>
              </p:cNvSpPr>
              <p:nvPr>
                <p:custDataLst>
                  <p:tags r:id="rId26"/>
                </p:custDataLst>
              </p:nvPr>
            </p:nvSpPr>
            <p:spPr bwMode="auto">
              <a:xfrm>
                <a:off x="4599577" y="1648846"/>
                <a:ext cx="3989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Problem Description</a:t>
                </a:r>
                <a:endParaRPr lang="zh-CN" altLang="en-US" sz="2400" b="1" dirty="0">
                  <a:solidFill>
                    <a:schemeClr val="bg2">
                      <a:lumMod val="90000"/>
                    </a:schemeClr>
                  </a:solidFill>
                  <a:latin typeface="Times New Roman" panose="02020603050405020304" pitchFamily="18" charset="0"/>
                  <a:ea typeface="微软雅黑" panose="020B0503020204020204" charset="-122"/>
                </a:endParaRPr>
              </a:p>
            </p:txBody>
          </p:sp>
          <p:sp>
            <p:nvSpPr>
              <p:cNvPr id="79" name="矩形 78">
                <a:extLst>
                  <a:ext uri="{FF2B5EF4-FFF2-40B4-BE49-F238E27FC236}">
                    <a16:creationId xmlns:a16="http://schemas.microsoft.com/office/drawing/2014/main" id="{4A5EB640-CFBB-4A2E-BE7D-047779D5100E}"/>
                  </a:ext>
                </a:extLst>
              </p:cNvPr>
              <p:cNvSpPr/>
              <p:nvPr>
                <p:custDataLst>
                  <p:tags r:id="rId27"/>
                </p:custDataLst>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80" name="直接连接符 79">
                <a:extLst>
                  <a:ext uri="{FF2B5EF4-FFF2-40B4-BE49-F238E27FC236}">
                    <a16:creationId xmlns:a16="http://schemas.microsoft.com/office/drawing/2014/main" id="{7B9537FB-B653-464D-AB58-0410D8E93B39}"/>
                  </a:ext>
                </a:extLst>
              </p:cNvPr>
              <p:cNvCxnSpPr/>
              <p:nvPr>
                <p:custDataLst>
                  <p:tags r:id="rId28"/>
                </p:custDataLst>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74" name="组合 73">
              <a:extLst>
                <a:ext uri="{FF2B5EF4-FFF2-40B4-BE49-F238E27FC236}">
                  <a16:creationId xmlns:a16="http://schemas.microsoft.com/office/drawing/2014/main" id="{6D08EDEB-5994-4A0C-91AF-BD15CFEEF026}"/>
                </a:ext>
              </a:extLst>
            </p:cNvPr>
            <p:cNvGrpSpPr/>
            <p:nvPr/>
          </p:nvGrpSpPr>
          <p:grpSpPr>
            <a:xfrm>
              <a:off x="3281952" y="1484784"/>
              <a:ext cx="689642" cy="534987"/>
              <a:chOff x="3281952" y="1626760"/>
              <a:chExt cx="689642" cy="534987"/>
            </a:xfrm>
          </p:grpSpPr>
          <p:sp>
            <p:nvSpPr>
              <p:cNvPr id="75" name="矩形 74">
                <a:extLst>
                  <a:ext uri="{FF2B5EF4-FFF2-40B4-BE49-F238E27FC236}">
                    <a16:creationId xmlns:a16="http://schemas.microsoft.com/office/drawing/2014/main" id="{0F00C43A-D7C4-44D9-A7B4-C822845B6F74}"/>
                  </a:ext>
                </a:extLst>
              </p:cNvPr>
              <p:cNvSpPr/>
              <p:nvPr>
                <p:custDataLst>
                  <p:tags r:id="rId23"/>
                </p:custDataLst>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76" name="文本框 18">
                <a:extLst>
                  <a:ext uri="{FF2B5EF4-FFF2-40B4-BE49-F238E27FC236}">
                    <a16:creationId xmlns:a16="http://schemas.microsoft.com/office/drawing/2014/main" id="{7E1B7378-43CE-4807-853D-F03E4DF42EBC}"/>
                  </a:ext>
                </a:extLst>
              </p:cNvPr>
              <p:cNvSpPr txBox="1">
                <a:spLocks noChangeArrowheads="1"/>
              </p:cNvSpPr>
              <p:nvPr>
                <p:custDataLst>
                  <p:tags r:id="rId24"/>
                </p:custDataLst>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01</a:t>
                </a:r>
                <a:endParaRPr lang="zh-CN" altLang="en-US" sz="2700" dirty="0">
                  <a:solidFill>
                    <a:schemeClr val="bg2">
                      <a:lumMod val="90000"/>
                    </a:schemeClr>
                  </a:solidFill>
                  <a:latin typeface="Impact" panose="020B0806030902050204" pitchFamily="34" charset="0"/>
                </a:endParaRPr>
              </a:p>
            </p:txBody>
          </p:sp>
        </p:grpSp>
      </p:grpSp>
      <p:grpSp>
        <p:nvGrpSpPr>
          <p:cNvPr id="81" name="组合 80">
            <a:extLst>
              <a:ext uri="{FF2B5EF4-FFF2-40B4-BE49-F238E27FC236}">
                <a16:creationId xmlns:a16="http://schemas.microsoft.com/office/drawing/2014/main" id="{15421B80-2078-4A16-8A20-8A66F551F862}"/>
              </a:ext>
            </a:extLst>
          </p:cNvPr>
          <p:cNvGrpSpPr/>
          <p:nvPr>
            <p:custDataLst>
              <p:tags r:id="rId2"/>
            </p:custDataLst>
          </p:nvPr>
        </p:nvGrpSpPr>
        <p:grpSpPr>
          <a:xfrm>
            <a:off x="4503593" y="3688642"/>
            <a:ext cx="5372100" cy="534987"/>
            <a:chOff x="3261805" y="3188752"/>
            <a:chExt cx="5372100" cy="534987"/>
          </a:xfrm>
        </p:grpSpPr>
        <p:grpSp>
          <p:nvGrpSpPr>
            <p:cNvPr id="82" name="组合 81">
              <a:extLst>
                <a:ext uri="{FF2B5EF4-FFF2-40B4-BE49-F238E27FC236}">
                  <a16:creationId xmlns:a16="http://schemas.microsoft.com/office/drawing/2014/main" id="{14C26344-E1B8-4938-B9B7-348B29FC2C6D}"/>
                </a:ext>
              </a:extLst>
            </p:cNvPr>
            <p:cNvGrpSpPr/>
            <p:nvPr/>
          </p:nvGrpSpPr>
          <p:grpSpPr>
            <a:xfrm>
              <a:off x="3261805" y="3188752"/>
              <a:ext cx="689593" cy="534987"/>
              <a:chOff x="3261805" y="3188752"/>
              <a:chExt cx="689593" cy="534987"/>
            </a:xfrm>
          </p:grpSpPr>
          <p:sp>
            <p:nvSpPr>
              <p:cNvPr id="91" name="矩形 90">
                <a:extLst>
                  <a:ext uri="{FF2B5EF4-FFF2-40B4-BE49-F238E27FC236}">
                    <a16:creationId xmlns:a16="http://schemas.microsoft.com/office/drawing/2014/main" id="{0E0D74A3-90BD-4C6A-BF14-805B8661BC77}"/>
                  </a:ext>
                </a:extLst>
              </p:cNvPr>
              <p:cNvSpPr/>
              <p:nvPr>
                <p:custDataLst>
                  <p:tags r:id="rId21"/>
                </p:custDataLst>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5" name="文本框 86">
                <a:extLst>
                  <a:ext uri="{FF2B5EF4-FFF2-40B4-BE49-F238E27FC236}">
                    <a16:creationId xmlns:a16="http://schemas.microsoft.com/office/drawing/2014/main" id="{4B242D75-C539-490D-B91C-2BB3C09F57FB}"/>
                  </a:ext>
                </a:extLst>
              </p:cNvPr>
              <p:cNvSpPr txBox="1">
                <a:spLocks noChangeArrowheads="1"/>
              </p:cNvSpPr>
              <p:nvPr>
                <p:custDataLst>
                  <p:tags r:id="rId22"/>
                </p:custDataLst>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03</a:t>
                </a:r>
                <a:endParaRPr lang="zh-CN" altLang="en-US" sz="2700" dirty="0">
                  <a:solidFill>
                    <a:srgbClr val="044875"/>
                  </a:solidFill>
                  <a:latin typeface="Impact" panose="020B0806030902050204" pitchFamily="34" charset="0"/>
                </a:endParaRPr>
              </a:p>
            </p:txBody>
          </p:sp>
        </p:grpSp>
        <p:grpSp>
          <p:nvGrpSpPr>
            <p:cNvPr id="83" name="组合 82">
              <a:extLst>
                <a:ext uri="{FF2B5EF4-FFF2-40B4-BE49-F238E27FC236}">
                  <a16:creationId xmlns:a16="http://schemas.microsoft.com/office/drawing/2014/main" id="{C0CD5E4A-EC86-4A42-A22A-5C3263F309F2}"/>
                </a:ext>
              </a:extLst>
            </p:cNvPr>
            <p:cNvGrpSpPr/>
            <p:nvPr/>
          </p:nvGrpSpPr>
          <p:grpSpPr>
            <a:xfrm>
              <a:off x="3923792" y="3188752"/>
              <a:ext cx="4710113" cy="534987"/>
              <a:chOff x="3923792" y="3188752"/>
              <a:chExt cx="4710113" cy="534987"/>
            </a:xfrm>
          </p:grpSpPr>
          <p:sp>
            <p:nvSpPr>
              <p:cNvPr id="84" name="文本框 81">
                <a:extLst>
                  <a:ext uri="{FF2B5EF4-FFF2-40B4-BE49-F238E27FC236}">
                    <a16:creationId xmlns:a16="http://schemas.microsoft.com/office/drawing/2014/main" id="{F808113E-2EAF-48C5-BB2D-69D2AED47DD3}"/>
                  </a:ext>
                </a:extLst>
              </p:cNvPr>
              <p:cNvSpPr txBox="1">
                <a:spLocks noChangeArrowheads="1"/>
              </p:cNvSpPr>
              <p:nvPr>
                <p:custDataLst>
                  <p:tags r:id="rId17"/>
                </p:custDataLst>
              </p:nvPr>
            </p:nvSpPr>
            <p:spPr bwMode="auto">
              <a:xfrm>
                <a:off x="4876292" y="3235107"/>
                <a:ext cx="339852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sym typeface="+mn-ea"/>
                  </a:rPr>
                  <a:t>Experiment Results</a:t>
                </a:r>
                <a:endParaRPr lang="en-US" altLang="zh-CN" sz="2400" b="1" dirty="0">
                  <a:solidFill>
                    <a:srgbClr val="044875"/>
                  </a:solidFill>
                  <a:latin typeface="Times New Roman" panose="02020603050405020304" pitchFamily="18" charset="0"/>
                  <a:ea typeface="微软雅黑" panose="020B0503020204020204" charset="-122"/>
                </a:endParaRPr>
              </a:p>
            </p:txBody>
          </p:sp>
          <p:sp>
            <p:nvSpPr>
              <p:cNvPr id="85" name="矩形 84">
                <a:extLst>
                  <a:ext uri="{FF2B5EF4-FFF2-40B4-BE49-F238E27FC236}">
                    <a16:creationId xmlns:a16="http://schemas.microsoft.com/office/drawing/2014/main" id="{E06B6AC1-F989-49FD-8B61-E5F716FBB948}"/>
                  </a:ext>
                </a:extLst>
              </p:cNvPr>
              <p:cNvSpPr/>
              <p:nvPr>
                <p:custDataLst>
                  <p:tags r:id="rId18"/>
                </p:custDataLst>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87" name="直接连接符 86">
                <a:extLst>
                  <a:ext uri="{FF2B5EF4-FFF2-40B4-BE49-F238E27FC236}">
                    <a16:creationId xmlns:a16="http://schemas.microsoft.com/office/drawing/2014/main" id="{B695C450-73F0-43D2-A3DE-88257C1E6FBC}"/>
                  </a:ext>
                </a:extLst>
              </p:cNvPr>
              <p:cNvCxnSpPr/>
              <p:nvPr>
                <p:custDataLst>
                  <p:tags r:id="rId19"/>
                </p:custDataLst>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88" name="Freeform 71">
                <a:extLst>
                  <a:ext uri="{FF2B5EF4-FFF2-40B4-BE49-F238E27FC236}">
                    <a16:creationId xmlns:a16="http://schemas.microsoft.com/office/drawing/2014/main" id="{BD527E85-1200-4867-AA8D-829DEB908AF4}"/>
                  </a:ext>
                </a:extLst>
              </p:cNvPr>
              <p:cNvSpPr>
                <a:spLocks noEditPoints="1"/>
              </p:cNvSpPr>
              <p:nvPr>
                <p:custDataLst>
                  <p:tags r:id="rId20"/>
                </p:custDataLst>
              </p:nvPr>
            </p:nvSpPr>
            <p:spPr bwMode="auto">
              <a:xfrm>
                <a:off x="4038092" y="3253839"/>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rgbClr val="044875"/>
              </a:solidFill>
              <a:ln>
                <a:noFill/>
              </a:ln>
            </p:spPr>
            <p:txBody>
              <a:bodyPr/>
              <a:lstStyle/>
              <a:p>
                <a:pPr>
                  <a:defRPr/>
                </a:pPr>
                <a:endParaRPr lang="zh-CN" altLang="en-US" b="1">
                  <a:solidFill>
                    <a:srgbClr val="044875"/>
                  </a:solidFill>
                </a:endParaRPr>
              </a:p>
            </p:txBody>
          </p:sp>
        </p:grpSp>
      </p:grpSp>
      <p:grpSp>
        <p:nvGrpSpPr>
          <p:cNvPr id="99" name="组合 98">
            <a:extLst>
              <a:ext uri="{FF2B5EF4-FFF2-40B4-BE49-F238E27FC236}">
                <a16:creationId xmlns:a16="http://schemas.microsoft.com/office/drawing/2014/main" id="{A63A5674-B78C-45AE-A8D6-E7B7B6D5CF20}"/>
              </a:ext>
            </a:extLst>
          </p:cNvPr>
          <p:cNvGrpSpPr/>
          <p:nvPr>
            <p:custDataLst>
              <p:tags r:id="rId3"/>
            </p:custDataLst>
          </p:nvPr>
        </p:nvGrpSpPr>
        <p:grpSpPr>
          <a:xfrm>
            <a:off x="4503593" y="4509001"/>
            <a:ext cx="5372100" cy="534987"/>
            <a:chOff x="3261805" y="4046141"/>
            <a:chExt cx="5372100" cy="534987"/>
          </a:xfrm>
        </p:grpSpPr>
        <p:grpSp>
          <p:nvGrpSpPr>
            <p:cNvPr id="100" name="组合 99">
              <a:extLst>
                <a:ext uri="{FF2B5EF4-FFF2-40B4-BE49-F238E27FC236}">
                  <a16:creationId xmlns:a16="http://schemas.microsoft.com/office/drawing/2014/main" id="{EDE6C491-C2D7-41A3-9525-AACBB0298712}"/>
                </a:ext>
              </a:extLst>
            </p:cNvPr>
            <p:cNvGrpSpPr/>
            <p:nvPr/>
          </p:nvGrpSpPr>
          <p:grpSpPr>
            <a:xfrm>
              <a:off x="3261805" y="4046141"/>
              <a:ext cx="689447" cy="534987"/>
              <a:chOff x="3261805" y="3969748"/>
              <a:chExt cx="689447" cy="534987"/>
            </a:xfrm>
          </p:grpSpPr>
          <p:sp>
            <p:nvSpPr>
              <p:cNvPr id="106" name="矩形 105">
                <a:extLst>
                  <a:ext uri="{FF2B5EF4-FFF2-40B4-BE49-F238E27FC236}">
                    <a16:creationId xmlns:a16="http://schemas.microsoft.com/office/drawing/2014/main" id="{0F51E61D-28AF-41B7-855B-9FAD43BCFC3D}"/>
                  </a:ext>
                </a:extLst>
              </p:cNvPr>
              <p:cNvSpPr/>
              <p:nvPr>
                <p:custDataLst>
                  <p:tags r:id="rId15"/>
                </p:custDataLst>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07" name="文本框 131">
                <a:extLst>
                  <a:ext uri="{FF2B5EF4-FFF2-40B4-BE49-F238E27FC236}">
                    <a16:creationId xmlns:a16="http://schemas.microsoft.com/office/drawing/2014/main" id="{B048DE40-4DBF-4716-BD03-A282282B8999}"/>
                  </a:ext>
                </a:extLst>
              </p:cNvPr>
              <p:cNvSpPr txBox="1">
                <a:spLocks noChangeArrowheads="1"/>
              </p:cNvSpPr>
              <p:nvPr>
                <p:custDataLst>
                  <p:tags r:id="rId16"/>
                </p:custDataLst>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04</a:t>
                </a:r>
                <a:endParaRPr lang="zh-CN" altLang="en-US" sz="2700" dirty="0">
                  <a:solidFill>
                    <a:schemeClr val="bg2">
                      <a:lumMod val="90000"/>
                    </a:schemeClr>
                  </a:solidFill>
                  <a:latin typeface="Impact" panose="020B0806030902050204" pitchFamily="34" charset="0"/>
                </a:endParaRPr>
              </a:p>
            </p:txBody>
          </p:sp>
        </p:grpSp>
        <p:grpSp>
          <p:nvGrpSpPr>
            <p:cNvPr id="101" name="组合 100">
              <a:extLst>
                <a:ext uri="{FF2B5EF4-FFF2-40B4-BE49-F238E27FC236}">
                  <a16:creationId xmlns:a16="http://schemas.microsoft.com/office/drawing/2014/main" id="{F19223D8-0841-477F-89CE-054EDA35463B}"/>
                </a:ext>
              </a:extLst>
            </p:cNvPr>
            <p:cNvGrpSpPr/>
            <p:nvPr/>
          </p:nvGrpSpPr>
          <p:grpSpPr>
            <a:xfrm>
              <a:off x="3923792" y="4046141"/>
              <a:ext cx="4710113" cy="534987"/>
              <a:chOff x="3923792" y="3969748"/>
              <a:chExt cx="4710113" cy="534987"/>
            </a:xfrm>
          </p:grpSpPr>
          <p:sp>
            <p:nvSpPr>
              <p:cNvPr id="102" name="文本框 126">
                <a:extLst>
                  <a:ext uri="{FF2B5EF4-FFF2-40B4-BE49-F238E27FC236}">
                    <a16:creationId xmlns:a16="http://schemas.microsoft.com/office/drawing/2014/main" id="{26B380BB-72C1-4CE0-9903-CBDE07089714}"/>
                  </a:ext>
                </a:extLst>
              </p:cNvPr>
              <p:cNvSpPr txBox="1">
                <a:spLocks noChangeArrowheads="1"/>
              </p:cNvSpPr>
              <p:nvPr>
                <p:custDataLst>
                  <p:tags r:id="rId11"/>
                </p:custDataLst>
              </p:nvPr>
            </p:nvSpPr>
            <p:spPr bwMode="auto">
              <a:xfrm>
                <a:off x="4571492" y="4002700"/>
                <a:ext cx="40417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Conclusion</a:t>
                </a:r>
              </a:p>
            </p:txBody>
          </p:sp>
          <p:sp>
            <p:nvSpPr>
              <p:cNvPr id="103" name="矩形 102">
                <a:extLst>
                  <a:ext uri="{FF2B5EF4-FFF2-40B4-BE49-F238E27FC236}">
                    <a16:creationId xmlns:a16="http://schemas.microsoft.com/office/drawing/2014/main" id="{A38D2A4B-1834-4430-A642-D4140C17E14E}"/>
                  </a:ext>
                </a:extLst>
              </p:cNvPr>
              <p:cNvSpPr/>
              <p:nvPr>
                <p:custDataLst>
                  <p:tags r:id="rId12"/>
                </p:custDataLst>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104" name="直接连接符 103">
                <a:extLst>
                  <a:ext uri="{FF2B5EF4-FFF2-40B4-BE49-F238E27FC236}">
                    <a16:creationId xmlns:a16="http://schemas.microsoft.com/office/drawing/2014/main" id="{81099C73-A91C-4B1D-9806-029495F65FE1}"/>
                  </a:ext>
                </a:extLst>
              </p:cNvPr>
              <p:cNvCxnSpPr/>
              <p:nvPr>
                <p:custDataLst>
                  <p:tags r:id="rId13"/>
                </p:custDataLst>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05" name="Freeform 306">
                <a:extLst>
                  <a:ext uri="{FF2B5EF4-FFF2-40B4-BE49-F238E27FC236}">
                    <a16:creationId xmlns:a16="http://schemas.microsoft.com/office/drawing/2014/main" id="{49024CD1-4517-4925-8BAE-3C4AE3F25764}"/>
                  </a:ext>
                </a:extLst>
              </p:cNvPr>
              <p:cNvSpPr>
                <a:spLocks noEditPoints="1"/>
              </p:cNvSpPr>
              <p:nvPr>
                <p:custDataLst>
                  <p:tags r:id="rId14"/>
                </p:custDataLst>
              </p:nvPr>
            </p:nvSpPr>
            <p:spPr bwMode="auto">
              <a:xfrm>
                <a:off x="4061905" y="4028951"/>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chemeClr val="bg2">
                  <a:lumMod val="90000"/>
                </a:schemeClr>
              </a:solidFill>
              <a:ln>
                <a:noFill/>
              </a:ln>
            </p:spPr>
            <p:txBody>
              <a:bodyPr/>
              <a:lstStyle/>
              <a:p>
                <a:pPr>
                  <a:defRPr/>
                </a:pPr>
                <a:endParaRPr lang="zh-CN" altLang="en-US" b="1">
                  <a:solidFill>
                    <a:prstClr val="black"/>
                  </a:solidFill>
                </a:endParaRPr>
              </a:p>
            </p:txBody>
          </p:sp>
        </p:grpSp>
      </p:grpSp>
      <p:grpSp>
        <p:nvGrpSpPr>
          <p:cNvPr id="108" name="组合 107">
            <a:extLst>
              <a:ext uri="{FF2B5EF4-FFF2-40B4-BE49-F238E27FC236}">
                <a16:creationId xmlns:a16="http://schemas.microsoft.com/office/drawing/2014/main" id="{F9E3C90D-DB3C-470A-8E04-8A571753BE0D}"/>
              </a:ext>
            </a:extLst>
          </p:cNvPr>
          <p:cNvGrpSpPr/>
          <p:nvPr>
            <p:custDataLst>
              <p:tags r:id="rId4"/>
            </p:custDataLst>
          </p:nvPr>
        </p:nvGrpSpPr>
        <p:grpSpPr>
          <a:xfrm>
            <a:off x="4517645" y="2868283"/>
            <a:ext cx="5370513" cy="534987"/>
            <a:chOff x="3275856" y="2348880"/>
            <a:chExt cx="5370513" cy="534987"/>
          </a:xfrm>
        </p:grpSpPr>
        <p:grpSp>
          <p:nvGrpSpPr>
            <p:cNvPr id="109" name="组合 108">
              <a:extLst>
                <a:ext uri="{FF2B5EF4-FFF2-40B4-BE49-F238E27FC236}">
                  <a16:creationId xmlns:a16="http://schemas.microsoft.com/office/drawing/2014/main" id="{37D2DD6E-6602-41A9-B3DB-DCCAA4E5DFD8}"/>
                </a:ext>
              </a:extLst>
            </p:cNvPr>
            <p:cNvGrpSpPr/>
            <p:nvPr/>
          </p:nvGrpSpPr>
          <p:grpSpPr>
            <a:xfrm>
              <a:off x="3275856" y="2348880"/>
              <a:ext cx="689474" cy="534987"/>
              <a:chOff x="3275856" y="2407756"/>
              <a:chExt cx="689474" cy="534987"/>
            </a:xfrm>
          </p:grpSpPr>
          <p:sp>
            <p:nvSpPr>
              <p:cNvPr id="115" name="矩形 114">
                <a:extLst>
                  <a:ext uri="{FF2B5EF4-FFF2-40B4-BE49-F238E27FC236}">
                    <a16:creationId xmlns:a16="http://schemas.microsoft.com/office/drawing/2014/main" id="{86728190-32D9-4D1A-A7FF-0FC39D0989C2}"/>
                  </a:ext>
                </a:extLst>
              </p:cNvPr>
              <p:cNvSpPr/>
              <p:nvPr>
                <p:custDataLst>
                  <p:tags r:id="rId9"/>
                </p:custDataLst>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16" name="文本框 78">
                <a:extLst>
                  <a:ext uri="{FF2B5EF4-FFF2-40B4-BE49-F238E27FC236}">
                    <a16:creationId xmlns:a16="http://schemas.microsoft.com/office/drawing/2014/main" id="{20C8D3CF-C265-4C8B-82E5-F65D35A29C70}"/>
                  </a:ext>
                </a:extLst>
              </p:cNvPr>
              <p:cNvSpPr txBox="1">
                <a:spLocks noChangeArrowheads="1"/>
              </p:cNvSpPr>
              <p:nvPr>
                <p:custDataLst>
                  <p:tags r:id="rId10"/>
                </p:custDataLst>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02</a:t>
                </a:r>
                <a:endParaRPr lang="zh-CN" altLang="en-US" sz="2700" dirty="0">
                  <a:solidFill>
                    <a:schemeClr val="bg2">
                      <a:lumMod val="90000"/>
                    </a:schemeClr>
                  </a:solidFill>
                  <a:latin typeface="Impact" panose="020B0806030902050204" pitchFamily="34" charset="0"/>
                </a:endParaRPr>
              </a:p>
            </p:txBody>
          </p:sp>
        </p:grpSp>
        <p:grpSp>
          <p:nvGrpSpPr>
            <p:cNvPr id="110" name="组合 109">
              <a:extLst>
                <a:ext uri="{FF2B5EF4-FFF2-40B4-BE49-F238E27FC236}">
                  <a16:creationId xmlns:a16="http://schemas.microsoft.com/office/drawing/2014/main" id="{A603605D-6EE9-46CB-93F5-13C15E9CB57A}"/>
                </a:ext>
              </a:extLst>
            </p:cNvPr>
            <p:cNvGrpSpPr/>
            <p:nvPr/>
          </p:nvGrpSpPr>
          <p:grpSpPr>
            <a:xfrm>
              <a:off x="3937844" y="2348880"/>
              <a:ext cx="4708525" cy="534987"/>
              <a:chOff x="3937844" y="2407756"/>
              <a:chExt cx="4708525" cy="534987"/>
            </a:xfrm>
          </p:grpSpPr>
          <p:sp>
            <p:nvSpPr>
              <p:cNvPr id="111" name="文本框 73">
                <a:extLst>
                  <a:ext uri="{FF2B5EF4-FFF2-40B4-BE49-F238E27FC236}">
                    <a16:creationId xmlns:a16="http://schemas.microsoft.com/office/drawing/2014/main" id="{A6A5D10E-9D49-46CD-8037-38EE4F9BE4B8}"/>
                  </a:ext>
                </a:extLst>
              </p:cNvPr>
              <p:cNvSpPr txBox="1">
                <a:spLocks noChangeArrowheads="1"/>
              </p:cNvSpPr>
              <p:nvPr>
                <p:custDataLst>
                  <p:tags r:id="rId5"/>
                </p:custDataLst>
              </p:nvPr>
            </p:nvSpPr>
            <p:spPr bwMode="auto">
              <a:xfrm>
                <a:off x="5326034" y="2449079"/>
                <a:ext cx="2499719"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sym typeface="+mn-ea"/>
                  </a:rPr>
                  <a:t>Method Design</a:t>
                </a:r>
                <a:endParaRPr lang="en-US" altLang="zh-CN" sz="2400" b="1" dirty="0">
                  <a:solidFill>
                    <a:schemeClr val="bg2">
                      <a:lumMod val="90000"/>
                    </a:schemeClr>
                  </a:solidFill>
                  <a:latin typeface="Times New Roman" panose="02020603050405020304" pitchFamily="18" charset="0"/>
                  <a:ea typeface="微软雅黑" panose="020B0503020204020204" charset="-122"/>
                </a:endParaRPr>
              </a:p>
            </p:txBody>
          </p:sp>
          <p:sp>
            <p:nvSpPr>
              <p:cNvPr id="112" name="矩形 111">
                <a:extLst>
                  <a:ext uri="{FF2B5EF4-FFF2-40B4-BE49-F238E27FC236}">
                    <a16:creationId xmlns:a16="http://schemas.microsoft.com/office/drawing/2014/main" id="{09503885-09FC-442E-8A05-CFD25C72C1F1}"/>
                  </a:ext>
                </a:extLst>
              </p:cNvPr>
              <p:cNvSpPr/>
              <p:nvPr>
                <p:custDataLst>
                  <p:tags r:id="rId6"/>
                </p:custDataLst>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113" name="直接连接符 112">
                <a:extLst>
                  <a:ext uri="{FF2B5EF4-FFF2-40B4-BE49-F238E27FC236}">
                    <a16:creationId xmlns:a16="http://schemas.microsoft.com/office/drawing/2014/main" id="{9606E423-0DFD-4F5C-ABF2-C830FF107C98}"/>
                  </a:ext>
                </a:extLst>
              </p:cNvPr>
              <p:cNvCxnSpPr/>
              <p:nvPr>
                <p:custDataLst>
                  <p:tags r:id="rId7"/>
                </p:custDataLst>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14" name="Freeform 30">
                <a:extLst>
                  <a:ext uri="{FF2B5EF4-FFF2-40B4-BE49-F238E27FC236}">
                    <a16:creationId xmlns:a16="http://schemas.microsoft.com/office/drawing/2014/main" id="{79C00B4E-7E08-4080-B379-8587A352960E}"/>
                  </a:ext>
                </a:extLst>
              </p:cNvPr>
              <p:cNvSpPr>
                <a:spLocks noEditPoints="1"/>
              </p:cNvSpPr>
              <p:nvPr>
                <p:custDataLst>
                  <p:tags r:id="rId8"/>
                </p:custDataLst>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chemeClr val="bg2">
                  <a:lumMod val="90000"/>
                </a:schemeClr>
              </a:solidFill>
              <a:ln>
                <a:noFill/>
              </a:ln>
            </p:spPr>
            <p:txBody>
              <a:bodyPr/>
              <a:lstStyle/>
              <a:p>
                <a:pPr>
                  <a:defRPr/>
                </a:pPr>
                <a:endParaRPr lang="zh-CN" altLang="en-US" b="1" dirty="0">
                  <a:solidFill>
                    <a:prstClr val="black"/>
                  </a:solidFill>
                </a:endParaRPr>
              </a:p>
            </p:txBody>
          </p:sp>
        </p:grpSp>
      </p:grpSp>
    </p:spTree>
    <p:extLst>
      <p:ext uri="{BB962C8B-B14F-4D97-AF65-F5344CB8AC3E}">
        <p14:creationId xmlns:p14="http://schemas.microsoft.com/office/powerpoint/2010/main" val="2085449383"/>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custDataLst>
              <p:tags r:id="rId1"/>
            </p:custDataLst>
          </p:nvPr>
        </p:nvSpPr>
        <p:spPr>
          <a:xfrm>
            <a:off x="0" y="1"/>
            <a:ext cx="1219200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custDataLst>
              <p:tags r:id="rId2"/>
            </p:custDataLst>
          </p:nvPr>
        </p:nvSpPr>
        <p:spPr>
          <a:xfrm>
            <a:off x="0" y="66874"/>
            <a:ext cx="10128000"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Experiment Results——</a:t>
            </a:r>
            <a:r>
              <a:rPr lang="en-US" altLang="zh-CN" sz="2400" b="1" dirty="0">
                <a:solidFill>
                  <a:schemeClr val="accent4">
                    <a:lumMod val="40000"/>
                    <a:lumOff val="60000"/>
                  </a:schemeClr>
                </a:solidFill>
                <a:latin typeface="Times New Roman" panose="02020603050405020304" pitchFamily="18" charset="0"/>
                <a:cs typeface="Times New Roman" panose="02020603050405020304" pitchFamily="18" charset="0"/>
              </a:rPr>
              <a:t>Ablation Experiment</a:t>
            </a:r>
          </a:p>
        </p:txBody>
      </p:sp>
      <p:grpSp>
        <p:nvGrpSpPr>
          <p:cNvPr id="29" name="组合 28">
            <a:extLst>
              <a:ext uri="{FF2B5EF4-FFF2-40B4-BE49-F238E27FC236}">
                <a16:creationId xmlns:a16="http://schemas.microsoft.com/office/drawing/2014/main" id="{82A679D0-E305-1F7A-3B94-48731AC19AC6}"/>
              </a:ext>
            </a:extLst>
          </p:cNvPr>
          <p:cNvGrpSpPr/>
          <p:nvPr/>
        </p:nvGrpSpPr>
        <p:grpSpPr>
          <a:xfrm>
            <a:off x="-1" y="6553200"/>
            <a:ext cx="12192001" cy="304800"/>
            <a:chOff x="0" y="6569404"/>
            <a:chExt cx="9144000" cy="288000"/>
          </a:xfrm>
        </p:grpSpPr>
        <p:sp>
          <p:nvSpPr>
            <p:cNvPr id="31" name="矩形 30">
              <a:extLst>
                <a:ext uri="{FF2B5EF4-FFF2-40B4-BE49-F238E27FC236}">
                  <a16:creationId xmlns:a16="http://schemas.microsoft.com/office/drawing/2014/main" id="{761AB956-2F19-005D-A097-C7AD8580158A}"/>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32" name="矩形 31">
              <a:extLst>
                <a:ext uri="{FF2B5EF4-FFF2-40B4-BE49-F238E27FC236}">
                  <a16:creationId xmlns:a16="http://schemas.microsoft.com/office/drawing/2014/main" id="{9425AC57-ED3D-1321-84DB-1FF865DC4A6D}"/>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33" name="灯片编号占位符 5">
            <a:extLst>
              <a:ext uri="{FF2B5EF4-FFF2-40B4-BE49-F238E27FC236}">
                <a16:creationId xmlns:a16="http://schemas.microsoft.com/office/drawing/2014/main" id="{B0401898-C936-B805-5660-13A90DC422A6}"/>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58</a:t>
            </a:fld>
            <a:endParaRPr lang="zh-HK" altLang="en-US" sz="1600" dirty="0">
              <a:solidFill>
                <a:schemeClr val="bg1"/>
              </a:solidFill>
            </a:endParaRPr>
          </a:p>
        </p:txBody>
      </p:sp>
      <p:pic>
        <p:nvPicPr>
          <p:cNvPr id="7" name="图片 6" descr="图表, 条形图&#10;&#10;AI 生成的内容可能不正确。">
            <a:extLst>
              <a:ext uri="{FF2B5EF4-FFF2-40B4-BE49-F238E27FC236}">
                <a16:creationId xmlns:a16="http://schemas.microsoft.com/office/drawing/2014/main" id="{739FDE02-380D-7A27-FC7D-90BFC2C2EA8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1226" y="1262425"/>
            <a:ext cx="5714774" cy="4680000"/>
          </a:xfrm>
          <a:prstGeom prst="rect">
            <a:avLst/>
          </a:prstGeom>
        </p:spPr>
      </p:pic>
      <p:pic>
        <p:nvPicPr>
          <p:cNvPr id="9" name="图片 8" descr="散点图&#10;&#10;AI 生成的内容可能不正确。">
            <a:extLst>
              <a:ext uri="{FF2B5EF4-FFF2-40B4-BE49-F238E27FC236}">
                <a16:creationId xmlns:a16="http://schemas.microsoft.com/office/drawing/2014/main" id="{D218D0BA-62B0-EA97-26A5-5AF42F806C4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47329" y="786874"/>
            <a:ext cx="3361746" cy="5760000"/>
          </a:xfrm>
          <a:prstGeom prst="rect">
            <a:avLst/>
          </a:prstGeom>
        </p:spPr>
      </p:pic>
    </p:spTree>
    <p:extLst>
      <p:ext uri="{BB962C8B-B14F-4D97-AF65-F5344CB8AC3E}">
        <p14:creationId xmlns:p14="http://schemas.microsoft.com/office/powerpoint/2010/main" val="1163979885"/>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7DF7B0-979A-FAE7-1C81-60D8A8D9D453}"/>
            </a:ext>
          </a:extLst>
        </p:cNvPr>
        <p:cNvGrpSpPr/>
        <p:nvPr/>
      </p:nvGrpSpPr>
      <p:grpSpPr>
        <a:xfrm>
          <a:off x="0" y="0"/>
          <a:ext cx="0" cy="0"/>
          <a:chOff x="0" y="0"/>
          <a:chExt cx="0" cy="0"/>
        </a:xfrm>
      </p:grpSpPr>
      <p:sp>
        <p:nvSpPr>
          <p:cNvPr id="19" name="矩形 18">
            <a:extLst>
              <a:ext uri="{FF2B5EF4-FFF2-40B4-BE49-F238E27FC236}">
                <a16:creationId xmlns:a16="http://schemas.microsoft.com/office/drawing/2014/main" id="{38D7EE2F-167B-70C1-1006-45AC8DD9A758}"/>
              </a:ext>
            </a:extLst>
          </p:cNvPr>
          <p:cNvSpPr/>
          <p:nvPr>
            <p:custDataLst>
              <p:tags r:id="rId1"/>
            </p:custDataLst>
          </p:nvPr>
        </p:nvSpPr>
        <p:spPr>
          <a:xfrm>
            <a:off x="0" y="1"/>
            <a:ext cx="1219200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a:extLst>
              <a:ext uri="{FF2B5EF4-FFF2-40B4-BE49-F238E27FC236}">
                <a16:creationId xmlns:a16="http://schemas.microsoft.com/office/drawing/2014/main" id="{F11AF994-6A0B-CC9A-9FB1-C8188DC1B5AD}"/>
              </a:ext>
            </a:extLst>
          </p:cNvPr>
          <p:cNvSpPr txBox="1"/>
          <p:nvPr>
            <p:custDataLst>
              <p:tags r:id="rId2"/>
            </p:custDataLst>
          </p:nvPr>
        </p:nvSpPr>
        <p:spPr>
          <a:xfrm>
            <a:off x="0" y="66874"/>
            <a:ext cx="8953674"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Experiment Results——</a:t>
            </a:r>
            <a:r>
              <a:rPr lang="en-US" altLang="zh-CN" sz="2400" b="1" dirty="0">
                <a:solidFill>
                  <a:schemeClr val="accent4">
                    <a:lumMod val="40000"/>
                    <a:lumOff val="60000"/>
                  </a:schemeClr>
                </a:solidFill>
                <a:latin typeface="Times New Roman" panose="02020603050405020304" pitchFamily="18" charset="0"/>
                <a:cs typeface="Times New Roman" panose="02020603050405020304" pitchFamily="18" charset="0"/>
              </a:rPr>
              <a:t>Ablation Experiment</a:t>
            </a:r>
          </a:p>
        </p:txBody>
      </p:sp>
      <p:grpSp>
        <p:nvGrpSpPr>
          <p:cNvPr id="29" name="组合 28">
            <a:extLst>
              <a:ext uri="{FF2B5EF4-FFF2-40B4-BE49-F238E27FC236}">
                <a16:creationId xmlns:a16="http://schemas.microsoft.com/office/drawing/2014/main" id="{EE6F800C-E97F-5C3E-222B-7587D0CA24FA}"/>
              </a:ext>
            </a:extLst>
          </p:cNvPr>
          <p:cNvGrpSpPr/>
          <p:nvPr/>
        </p:nvGrpSpPr>
        <p:grpSpPr>
          <a:xfrm>
            <a:off x="-1" y="6553200"/>
            <a:ext cx="12192001" cy="304800"/>
            <a:chOff x="0" y="6569404"/>
            <a:chExt cx="9144000" cy="288000"/>
          </a:xfrm>
        </p:grpSpPr>
        <p:sp>
          <p:nvSpPr>
            <p:cNvPr id="31" name="矩形 30">
              <a:extLst>
                <a:ext uri="{FF2B5EF4-FFF2-40B4-BE49-F238E27FC236}">
                  <a16:creationId xmlns:a16="http://schemas.microsoft.com/office/drawing/2014/main" id="{41969B77-C8D6-F17C-0670-7171671D66CA}"/>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32" name="矩形 31">
              <a:extLst>
                <a:ext uri="{FF2B5EF4-FFF2-40B4-BE49-F238E27FC236}">
                  <a16:creationId xmlns:a16="http://schemas.microsoft.com/office/drawing/2014/main" id="{3F722DFB-3BDA-E146-F756-029BCEE9D11F}"/>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33" name="灯片编号占位符 5">
            <a:extLst>
              <a:ext uri="{FF2B5EF4-FFF2-40B4-BE49-F238E27FC236}">
                <a16:creationId xmlns:a16="http://schemas.microsoft.com/office/drawing/2014/main" id="{6C565C75-13BB-E6FC-469E-777B8B30071E}"/>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59</a:t>
            </a:fld>
            <a:endParaRPr lang="zh-HK" altLang="en-US" sz="1600" dirty="0">
              <a:solidFill>
                <a:schemeClr val="bg1"/>
              </a:solidFill>
            </a:endParaRPr>
          </a:p>
        </p:txBody>
      </p:sp>
      <p:pic>
        <p:nvPicPr>
          <p:cNvPr id="7" name="图片 6" descr="图片包含 日历&#10;&#10;AI 生成的内容可能不正确。">
            <a:extLst>
              <a:ext uri="{FF2B5EF4-FFF2-40B4-BE49-F238E27FC236}">
                <a16:creationId xmlns:a16="http://schemas.microsoft.com/office/drawing/2014/main" id="{78A011AB-8FF0-5234-2826-429F9EBD0DA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717312"/>
            <a:ext cx="4285714" cy="3609524"/>
          </a:xfrm>
          <a:prstGeom prst="rect">
            <a:avLst/>
          </a:prstGeom>
        </p:spPr>
      </p:pic>
      <p:pic>
        <p:nvPicPr>
          <p:cNvPr id="8" name="图片 7">
            <a:extLst>
              <a:ext uri="{FF2B5EF4-FFF2-40B4-BE49-F238E27FC236}">
                <a16:creationId xmlns:a16="http://schemas.microsoft.com/office/drawing/2014/main" id="{F865B9A4-C424-57F3-75CF-5785C0A4C1B1}"/>
              </a:ext>
            </a:extLst>
          </p:cNvPr>
          <p:cNvPicPr>
            <a:picLocks noChangeAspect="1"/>
          </p:cNvPicPr>
          <p:nvPr/>
        </p:nvPicPr>
        <p:blipFill>
          <a:blip r:embed="rId6"/>
          <a:stretch>
            <a:fillRect/>
          </a:stretch>
        </p:blipFill>
        <p:spPr>
          <a:xfrm>
            <a:off x="7857859" y="726454"/>
            <a:ext cx="4247619" cy="3552381"/>
          </a:xfrm>
          <a:prstGeom prst="rect">
            <a:avLst/>
          </a:prstGeom>
        </p:spPr>
      </p:pic>
      <p:pic>
        <p:nvPicPr>
          <p:cNvPr id="9" name="图片 8">
            <a:extLst>
              <a:ext uri="{FF2B5EF4-FFF2-40B4-BE49-F238E27FC236}">
                <a16:creationId xmlns:a16="http://schemas.microsoft.com/office/drawing/2014/main" id="{BCA8556D-F214-D5C7-C12F-BBF06FF9EC75}"/>
              </a:ext>
            </a:extLst>
          </p:cNvPr>
          <p:cNvPicPr>
            <a:picLocks noChangeAspect="1"/>
          </p:cNvPicPr>
          <p:nvPr/>
        </p:nvPicPr>
        <p:blipFill>
          <a:blip r:embed="rId7"/>
          <a:stretch>
            <a:fillRect/>
          </a:stretch>
        </p:blipFill>
        <p:spPr>
          <a:xfrm>
            <a:off x="3864000" y="2994880"/>
            <a:ext cx="4209524" cy="3533333"/>
          </a:xfrm>
          <a:prstGeom prst="rect">
            <a:avLst/>
          </a:prstGeom>
        </p:spPr>
      </p:pic>
      <p:sp>
        <p:nvSpPr>
          <p:cNvPr id="11" name="文本框 10">
            <a:extLst>
              <a:ext uri="{FF2B5EF4-FFF2-40B4-BE49-F238E27FC236}">
                <a16:creationId xmlns:a16="http://schemas.microsoft.com/office/drawing/2014/main" id="{38BD120F-C197-488A-A2EA-6DAA59BE94E3}"/>
              </a:ext>
            </a:extLst>
          </p:cNvPr>
          <p:cNvSpPr txBox="1"/>
          <p:nvPr/>
        </p:nvSpPr>
        <p:spPr>
          <a:xfrm>
            <a:off x="4193095" y="1195770"/>
            <a:ext cx="3973048" cy="646331"/>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Comparison of the diagnostic confusion matrices for the three different methods.</a:t>
            </a:r>
            <a:endParaRPr lang="zh-CN" altLang="en-US" dirty="0">
              <a:latin typeface="Times New Roman" panose="02020603050405020304" pitchFamily="18" charset="0"/>
              <a:cs typeface="Times New Roman" panose="02020603050405020304" pitchFamily="18" charset="0"/>
            </a:endParaRPr>
          </a:p>
        </p:txBody>
      </p:sp>
      <p:sp>
        <p:nvSpPr>
          <p:cNvPr id="12" name="文本框 11">
            <a:extLst>
              <a:ext uri="{FF2B5EF4-FFF2-40B4-BE49-F238E27FC236}">
                <a16:creationId xmlns:a16="http://schemas.microsoft.com/office/drawing/2014/main" id="{556C80E4-AC57-B039-2B2C-39545EC74022}"/>
              </a:ext>
            </a:extLst>
          </p:cNvPr>
          <p:cNvSpPr txBox="1"/>
          <p:nvPr/>
        </p:nvSpPr>
        <p:spPr>
          <a:xfrm>
            <a:off x="1007030" y="4393709"/>
            <a:ext cx="2271654" cy="369332"/>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SWT-RF-X method</a:t>
            </a:r>
            <a:endParaRPr lang="zh-CN" altLang="en-US" dirty="0">
              <a:latin typeface="Times New Roman" panose="02020603050405020304" pitchFamily="18" charset="0"/>
              <a:cs typeface="Times New Roman" panose="02020603050405020304" pitchFamily="18" charset="0"/>
            </a:endParaRPr>
          </a:p>
        </p:txBody>
      </p:sp>
      <p:sp>
        <p:nvSpPr>
          <p:cNvPr id="13" name="文本框 12">
            <a:extLst>
              <a:ext uri="{FF2B5EF4-FFF2-40B4-BE49-F238E27FC236}">
                <a16:creationId xmlns:a16="http://schemas.microsoft.com/office/drawing/2014/main" id="{0E0DFDD6-20EC-FAE9-86CE-8AE8F0FE8435}"/>
              </a:ext>
            </a:extLst>
          </p:cNvPr>
          <p:cNvSpPr txBox="1"/>
          <p:nvPr/>
        </p:nvSpPr>
        <p:spPr>
          <a:xfrm>
            <a:off x="8953674" y="4393709"/>
            <a:ext cx="2648138" cy="646331"/>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Proposed decision fusion SWT-RF method</a:t>
            </a:r>
            <a:endParaRPr lang="zh-CN" altLang="en-US" dirty="0">
              <a:latin typeface="Times New Roman" panose="02020603050405020304" pitchFamily="18" charset="0"/>
              <a:cs typeface="Times New Roman" panose="02020603050405020304" pitchFamily="18" charset="0"/>
            </a:endParaRPr>
          </a:p>
        </p:txBody>
      </p:sp>
      <p:sp>
        <p:nvSpPr>
          <p:cNvPr id="14" name="文本框 13">
            <a:extLst>
              <a:ext uri="{FF2B5EF4-FFF2-40B4-BE49-F238E27FC236}">
                <a16:creationId xmlns:a16="http://schemas.microsoft.com/office/drawing/2014/main" id="{0CD43120-2B25-8BB9-334C-5624D1050371}"/>
              </a:ext>
            </a:extLst>
          </p:cNvPr>
          <p:cNvSpPr txBox="1"/>
          <p:nvPr/>
        </p:nvSpPr>
        <p:spPr>
          <a:xfrm>
            <a:off x="7566014" y="6225505"/>
            <a:ext cx="2271654" cy="369332"/>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SWT-RF-Y method</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55597454"/>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8FB0D72E-457E-9C06-2C62-E71E28E6B686}"/>
              </a:ext>
            </a:extLst>
          </p:cNvPr>
          <p:cNvGrpSpPr/>
          <p:nvPr/>
        </p:nvGrpSpPr>
        <p:grpSpPr>
          <a:xfrm>
            <a:off x="-1" y="6553200"/>
            <a:ext cx="12192001" cy="304800"/>
            <a:chOff x="0" y="6569404"/>
            <a:chExt cx="9144000" cy="288000"/>
          </a:xfrm>
        </p:grpSpPr>
        <p:sp>
          <p:nvSpPr>
            <p:cNvPr id="4" name="矩形 3">
              <a:extLst>
                <a:ext uri="{FF2B5EF4-FFF2-40B4-BE49-F238E27FC236}">
                  <a16:creationId xmlns:a16="http://schemas.microsoft.com/office/drawing/2014/main" id="{CC340ECA-4089-9826-5C91-D07FFEAA5781}"/>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5" name="矩形 4">
              <a:extLst>
                <a:ext uri="{FF2B5EF4-FFF2-40B4-BE49-F238E27FC236}">
                  <a16:creationId xmlns:a16="http://schemas.microsoft.com/office/drawing/2014/main" id="{DD9F51C0-1ACD-5028-2033-DAF07B9362C5}"/>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6" name="灯片编号占位符 5">
            <a:extLst>
              <a:ext uri="{FF2B5EF4-FFF2-40B4-BE49-F238E27FC236}">
                <a16:creationId xmlns:a16="http://schemas.microsoft.com/office/drawing/2014/main" id="{FC92BE74-AC5C-18C2-3B79-8542FC4C0B20}"/>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6</a:t>
            </a:fld>
            <a:endParaRPr lang="zh-HK" altLang="en-US" sz="1600" dirty="0">
              <a:solidFill>
                <a:schemeClr val="bg1"/>
              </a:solidFill>
            </a:endParaRPr>
          </a:p>
        </p:txBody>
      </p:sp>
      <p:pic>
        <p:nvPicPr>
          <p:cNvPr id="7" name="图片 6">
            <a:extLst>
              <a:ext uri="{FF2B5EF4-FFF2-40B4-BE49-F238E27FC236}">
                <a16:creationId xmlns:a16="http://schemas.microsoft.com/office/drawing/2014/main" id="{98044630-4AFA-1AFF-86C6-56E24AB9DF1E}"/>
              </a:ext>
            </a:extLst>
          </p:cNvPr>
          <p:cNvPicPr>
            <a:picLocks noChangeAspect="1"/>
          </p:cNvPicPr>
          <p:nvPr/>
        </p:nvPicPr>
        <p:blipFill>
          <a:blip r:embed="rId31" cstate="print">
            <a:clrChange>
              <a:clrFrom>
                <a:srgbClr val="FFFFFF"/>
              </a:clrFrom>
              <a:clrTo>
                <a:srgbClr val="FFFFFF">
                  <a:alpha val="0"/>
                </a:srgbClr>
              </a:clrTo>
            </a:clrChange>
            <a:extLst>
              <a:ext uri="{BEBA8EAE-BF5A-486C-A8C5-ECC9F3942E4B}">
                <a14:imgProps xmlns:a14="http://schemas.microsoft.com/office/drawing/2010/main">
                  <a14:imgLayer r:embed="rId32">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grpSp>
        <p:nvGrpSpPr>
          <p:cNvPr id="55" name="组合 18">
            <a:extLst>
              <a:ext uri="{FF2B5EF4-FFF2-40B4-BE49-F238E27FC236}">
                <a16:creationId xmlns:a16="http://schemas.microsoft.com/office/drawing/2014/main" id="{0F82D52C-F6C0-4AFC-8CAE-ADC1D9BD9817}"/>
              </a:ext>
            </a:extLst>
          </p:cNvPr>
          <p:cNvGrpSpPr/>
          <p:nvPr/>
        </p:nvGrpSpPr>
        <p:grpSpPr bwMode="auto">
          <a:xfrm>
            <a:off x="2409457" y="2650330"/>
            <a:ext cx="1505450" cy="1479472"/>
            <a:chOff x="1709739" y="2636838"/>
            <a:chExt cx="1590160" cy="1584325"/>
          </a:xfrm>
          <a:solidFill>
            <a:srgbClr val="044875"/>
          </a:solidFill>
        </p:grpSpPr>
        <p:sp>
          <p:nvSpPr>
            <p:cNvPr id="59" name="Freeform 6">
              <a:extLst>
                <a:ext uri="{FF2B5EF4-FFF2-40B4-BE49-F238E27FC236}">
                  <a16:creationId xmlns:a16="http://schemas.microsoft.com/office/drawing/2014/main" id="{94F52977-7D3F-4CD8-9020-4BD991209C4E}"/>
                </a:ext>
              </a:extLst>
            </p:cNvPr>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3" name="Freeform 7">
              <a:extLst>
                <a:ext uri="{FF2B5EF4-FFF2-40B4-BE49-F238E27FC236}">
                  <a16:creationId xmlns:a16="http://schemas.microsoft.com/office/drawing/2014/main" id="{34C17D31-FC94-4792-8327-91DBC9423172}"/>
                </a:ext>
              </a:extLst>
            </p:cNvPr>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6" name="Freeform 8">
              <a:extLst>
                <a:ext uri="{FF2B5EF4-FFF2-40B4-BE49-F238E27FC236}">
                  <a16:creationId xmlns:a16="http://schemas.microsoft.com/office/drawing/2014/main" id="{179AD212-3DC7-4842-8DBF-923E6D177812}"/>
                </a:ext>
              </a:extLst>
            </p:cNvPr>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7" name="Freeform 9">
              <a:extLst>
                <a:ext uri="{FF2B5EF4-FFF2-40B4-BE49-F238E27FC236}">
                  <a16:creationId xmlns:a16="http://schemas.microsoft.com/office/drawing/2014/main" id="{28E72CCB-C2A0-4D6C-95E1-84C959FA85F9}"/>
                </a:ext>
              </a:extLst>
            </p:cNvPr>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8" name="Freeform 10">
              <a:extLst>
                <a:ext uri="{FF2B5EF4-FFF2-40B4-BE49-F238E27FC236}">
                  <a16:creationId xmlns:a16="http://schemas.microsoft.com/office/drawing/2014/main" id="{C6B47A17-BD05-4A83-A794-3AA5422D5C5A}"/>
                </a:ext>
              </a:extLst>
            </p:cNvPr>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9" name="Freeform 11">
              <a:extLst>
                <a:ext uri="{FF2B5EF4-FFF2-40B4-BE49-F238E27FC236}">
                  <a16:creationId xmlns:a16="http://schemas.microsoft.com/office/drawing/2014/main" id="{738B0A14-742B-4272-8684-7C1305260D33}"/>
                </a:ext>
              </a:extLst>
            </p:cNvPr>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0" name="Freeform 12">
              <a:extLst>
                <a:ext uri="{FF2B5EF4-FFF2-40B4-BE49-F238E27FC236}">
                  <a16:creationId xmlns:a16="http://schemas.microsoft.com/office/drawing/2014/main" id="{26B9E863-86FF-4894-B20A-28DE94E405CB}"/>
                </a:ext>
              </a:extLst>
            </p:cNvPr>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1" name="Freeform 13">
              <a:extLst>
                <a:ext uri="{FF2B5EF4-FFF2-40B4-BE49-F238E27FC236}">
                  <a16:creationId xmlns:a16="http://schemas.microsoft.com/office/drawing/2014/main" id="{5205E6C5-9099-44C2-9517-FA58BCEA094C}"/>
                </a:ext>
              </a:extLst>
            </p:cNvPr>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2" name="Freeform 14">
              <a:extLst>
                <a:ext uri="{FF2B5EF4-FFF2-40B4-BE49-F238E27FC236}">
                  <a16:creationId xmlns:a16="http://schemas.microsoft.com/office/drawing/2014/main" id="{991E2DD9-E65F-44BE-A9D1-1D99BA7D9C68}"/>
                </a:ext>
              </a:extLst>
            </p:cNvPr>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grpSp>
      <p:sp>
        <p:nvSpPr>
          <p:cNvPr id="73" name="文本框 72">
            <a:extLst>
              <a:ext uri="{FF2B5EF4-FFF2-40B4-BE49-F238E27FC236}">
                <a16:creationId xmlns:a16="http://schemas.microsoft.com/office/drawing/2014/main" id="{6C66DD8C-9F98-4D97-AE05-2502D5DD3ECE}"/>
              </a:ext>
            </a:extLst>
          </p:cNvPr>
          <p:cNvSpPr txBox="1"/>
          <p:nvPr/>
        </p:nvSpPr>
        <p:spPr bwMode="auto">
          <a:xfrm>
            <a:off x="2135561" y="4129802"/>
            <a:ext cx="2054225" cy="523334"/>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Contents</a:t>
            </a:r>
            <a:endParaRPr lang="zh-HK" altLang="en-US"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grpSp>
        <p:nvGrpSpPr>
          <p:cNvPr id="74" name="组合 73">
            <a:extLst>
              <a:ext uri="{FF2B5EF4-FFF2-40B4-BE49-F238E27FC236}">
                <a16:creationId xmlns:a16="http://schemas.microsoft.com/office/drawing/2014/main" id="{B1F6A8BA-4B04-437D-9335-609338409BAC}"/>
              </a:ext>
            </a:extLst>
          </p:cNvPr>
          <p:cNvGrpSpPr/>
          <p:nvPr>
            <p:custDataLst>
              <p:tags r:id="rId1"/>
            </p:custDataLst>
          </p:nvPr>
        </p:nvGrpSpPr>
        <p:grpSpPr>
          <a:xfrm>
            <a:off x="4523741" y="2047924"/>
            <a:ext cx="5370513" cy="534987"/>
            <a:chOff x="3281952" y="1484784"/>
            <a:chExt cx="5370513" cy="534987"/>
          </a:xfrm>
        </p:grpSpPr>
        <p:grpSp>
          <p:nvGrpSpPr>
            <p:cNvPr id="75" name="组合 74">
              <a:extLst>
                <a:ext uri="{FF2B5EF4-FFF2-40B4-BE49-F238E27FC236}">
                  <a16:creationId xmlns:a16="http://schemas.microsoft.com/office/drawing/2014/main" id="{64ED1BB8-4C04-43ED-BB92-AC9ED2CF0C82}"/>
                </a:ext>
              </a:extLst>
            </p:cNvPr>
            <p:cNvGrpSpPr/>
            <p:nvPr/>
          </p:nvGrpSpPr>
          <p:grpSpPr>
            <a:xfrm>
              <a:off x="3943940" y="1484784"/>
              <a:ext cx="4708525" cy="534987"/>
              <a:chOff x="3943940" y="1626760"/>
              <a:chExt cx="4708525" cy="534987"/>
            </a:xfrm>
          </p:grpSpPr>
          <p:sp>
            <p:nvSpPr>
              <p:cNvPr id="79" name="Freeform 74">
                <a:extLst>
                  <a:ext uri="{FF2B5EF4-FFF2-40B4-BE49-F238E27FC236}">
                    <a16:creationId xmlns:a16="http://schemas.microsoft.com/office/drawing/2014/main" id="{CC70BC50-C439-41A4-82F3-198EF492906E}"/>
                  </a:ext>
                </a:extLst>
              </p:cNvPr>
              <p:cNvSpPr>
                <a:spLocks noEditPoints="1"/>
              </p:cNvSpPr>
              <p:nvPr>
                <p:custDataLst>
                  <p:tags r:id="rId25"/>
                </p:custDataLst>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chemeClr val="bg2">
                  <a:lumMod val="90000"/>
                </a:schemeClr>
              </a:solidFill>
              <a:ln>
                <a:noFill/>
              </a:ln>
            </p:spPr>
            <p:txBody>
              <a:bodyPr/>
              <a:lstStyle/>
              <a:p>
                <a:pPr>
                  <a:defRPr/>
                </a:pPr>
                <a:endParaRPr lang="zh-CN" altLang="en-US" b="1">
                  <a:solidFill>
                    <a:prstClr val="black"/>
                  </a:solidFill>
                </a:endParaRPr>
              </a:p>
            </p:txBody>
          </p:sp>
          <p:sp>
            <p:nvSpPr>
              <p:cNvPr id="80" name="文本框 20">
                <a:extLst>
                  <a:ext uri="{FF2B5EF4-FFF2-40B4-BE49-F238E27FC236}">
                    <a16:creationId xmlns:a16="http://schemas.microsoft.com/office/drawing/2014/main" id="{892A6CB2-8E97-43C9-B050-B53E6A327668}"/>
                  </a:ext>
                </a:extLst>
              </p:cNvPr>
              <p:cNvSpPr txBox="1">
                <a:spLocks noChangeArrowheads="1"/>
              </p:cNvSpPr>
              <p:nvPr>
                <p:custDataLst>
                  <p:tags r:id="rId26"/>
                </p:custDataLst>
              </p:nvPr>
            </p:nvSpPr>
            <p:spPr bwMode="auto">
              <a:xfrm>
                <a:off x="4599577" y="1648846"/>
                <a:ext cx="3989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Problem Description</a:t>
                </a:r>
                <a:endParaRPr lang="zh-CN" altLang="en-US" sz="2400" b="1" dirty="0">
                  <a:solidFill>
                    <a:schemeClr val="bg2">
                      <a:lumMod val="90000"/>
                    </a:schemeClr>
                  </a:solidFill>
                  <a:latin typeface="Times New Roman" panose="02020603050405020304" pitchFamily="18" charset="0"/>
                  <a:ea typeface="微软雅黑" panose="020B0503020204020204" charset="-122"/>
                </a:endParaRPr>
              </a:p>
            </p:txBody>
          </p:sp>
          <p:sp>
            <p:nvSpPr>
              <p:cNvPr id="81" name="矩形 80">
                <a:extLst>
                  <a:ext uri="{FF2B5EF4-FFF2-40B4-BE49-F238E27FC236}">
                    <a16:creationId xmlns:a16="http://schemas.microsoft.com/office/drawing/2014/main" id="{1DE279A7-AAF6-412E-85F4-DCBC5E38B09D}"/>
                  </a:ext>
                </a:extLst>
              </p:cNvPr>
              <p:cNvSpPr/>
              <p:nvPr>
                <p:custDataLst>
                  <p:tags r:id="rId27"/>
                </p:custDataLst>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82" name="直接连接符 81">
                <a:extLst>
                  <a:ext uri="{FF2B5EF4-FFF2-40B4-BE49-F238E27FC236}">
                    <a16:creationId xmlns:a16="http://schemas.microsoft.com/office/drawing/2014/main" id="{8E78F919-268B-42DC-8AC4-C19616C11FE4}"/>
                  </a:ext>
                </a:extLst>
              </p:cNvPr>
              <p:cNvCxnSpPr/>
              <p:nvPr>
                <p:custDataLst>
                  <p:tags r:id="rId28"/>
                </p:custDataLst>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76" name="组合 75">
              <a:extLst>
                <a:ext uri="{FF2B5EF4-FFF2-40B4-BE49-F238E27FC236}">
                  <a16:creationId xmlns:a16="http://schemas.microsoft.com/office/drawing/2014/main" id="{15C21C36-0FFF-46DF-8031-21A402A9E0E7}"/>
                </a:ext>
              </a:extLst>
            </p:cNvPr>
            <p:cNvGrpSpPr/>
            <p:nvPr/>
          </p:nvGrpSpPr>
          <p:grpSpPr>
            <a:xfrm>
              <a:off x="3281952" y="1484784"/>
              <a:ext cx="689642" cy="534987"/>
              <a:chOff x="3281952" y="1626760"/>
              <a:chExt cx="689642" cy="534987"/>
            </a:xfrm>
          </p:grpSpPr>
          <p:sp>
            <p:nvSpPr>
              <p:cNvPr id="77" name="矩形 76">
                <a:extLst>
                  <a:ext uri="{FF2B5EF4-FFF2-40B4-BE49-F238E27FC236}">
                    <a16:creationId xmlns:a16="http://schemas.microsoft.com/office/drawing/2014/main" id="{651F61DA-0BFF-413A-853C-342C301F4D9C}"/>
                  </a:ext>
                </a:extLst>
              </p:cNvPr>
              <p:cNvSpPr/>
              <p:nvPr>
                <p:custDataLst>
                  <p:tags r:id="rId23"/>
                </p:custDataLst>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78" name="文本框 18">
                <a:extLst>
                  <a:ext uri="{FF2B5EF4-FFF2-40B4-BE49-F238E27FC236}">
                    <a16:creationId xmlns:a16="http://schemas.microsoft.com/office/drawing/2014/main" id="{C8092928-AB26-4DF3-8F9B-2DBE704919ED}"/>
                  </a:ext>
                </a:extLst>
              </p:cNvPr>
              <p:cNvSpPr txBox="1">
                <a:spLocks noChangeArrowheads="1"/>
              </p:cNvSpPr>
              <p:nvPr>
                <p:custDataLst>
                  <p:tags r:id="rId24"/>
                </p:custDataLst>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01</a:t>
                </a:r>
                <a:endParaRPr lang="zh-CN" altLang="en-US" sz="2700" dirty="0">
                  <a:solidFill>
                    <a:schemeClr val="bg2">
                      <a:lumMod val="90000"/>
                    </a:schemeClr>
                  </a:solidFill>
                  <a:latin typeface="Impact" panose="020B0806030902050204" pitchFamily="34" charset="0"/>
                </a:endParaRPr>
              </a:p>
            </p:txBody>
          </p:sp>
        </p:grpSp>
      </p:grpSp>
      <p:grpSp>
        <p:nvGrpSpPr>
          <p:cNvPr id="83" name="组合 82">
            <a:extLst>
              <a:ext uri="{FF2B5EF4-FFF2-40B4-BE49-F238E27FC236}">
                <a16:creationId xmlns:a16="http://schemas.microsoft.com/office/drawing/2014/main" id="{A8300395-0A39-4501-B68A-8E29FA7D4F90}"/>
              </a:ext>
            </a:extLst>
          </p:cNvPr>
          <p:cNvGrpSpPr/>
          <p:nvPr>
            <p:custDataLst>
              <p:tags r:id="rId2"/>
            </p:custDataLst>
          </p:nvPr>
        </p:nvGrpSpPr>
        <p:grpSpPr>
          <a:xfrm>
            <a:off x="4503593" y="3688642"/>
            <a:ext cx="5372100" cy="534987"/>
            <a:chOff x="3261805" y="3188752"/>
            <a:chExt cx="5372100" cy="534987"/>
          </a:xfrm>
        </p:grpSpPr>
        <p:grpSp>
          <p:nvGrpSpPr>
            <p:cNvPr id="84" name="组合 83">
              <a:extLst>
                <a:ext uri="{FF2B5EF4-FFF2-40B4-BE49-F238E27FC236}">
                  <a16:creationId xmlns:a16="http://schemas.microsoft.com/office/drawing/2014/main" id="{B7C17D15-2E7E-449C-81CB-0BBB227347D1}"/>
                </a:ext>
              </a:extLst>
            </p:cNvPr>
            <p:cNvGrpSpPr/>
            <p:nvPr/>
          </p:nvGrpSpPr>
          <p:grpSpPr>
            <a:xfrm>
              <a:off x="3261805" y="3188752"/>
              <a:ext cx="689593" cy="534987"/>
              <a:chOff x="3261805" y="3188752"/>
              <a:chExt cx="689593" cy="534987"/>
            </a:xfrm>
          </p:grpSpPr>
          <p:sp>
            <p:nvSpPr>
              <p:cNvPr id="100" name="矩形 99">
                <a:extLst>
                  <a:ext uri="{FF2B5EF4-FFF2-40B4-BE49-F238E27FC236}">
                    <a16:creationId xmlns:a16="http://schemas.microsoft.com/office/drawing/2014/main" id="{2A7E907C-0CDF-4564-9333-1A24526BA182}"/>
                  </a:ext>
                </a:extLst>
              </p:cNvPr>
              <p:cNvSpPr/>
              <p:nvPr>
                <p:custDataLst>
                  <p:tags r:id="rId21"/>
                </p:custDataLst>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01" name="文本框 86">
                <a:extLst>
                  <a:ext uri="{FF2B5EF4-FFF2-40B4-BE49-F238E27FC236}">
                    <a16:creationId xmlns:a16="http://schemas.microsoft.com/office/drawing/2014/main" id="{EA342509-A657-478D-BC26-C4A279A271BA}"/>
                  </a:ext>
                </a:extLst>
              </p:cNvPr>
              <p:cNvSpPr txBox="1">
                <a:spLocks noChangeArrowheads="1"/>
              </p:cNvSpPr>
              <p:nvPr>
                <p:custDataLst>
                  <p:tags r:id="rId22"/>
                </p:custDataLst>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03</a:t>
                </a:r>
                <a:endParaRPr lang="zh-CN" altLang="en-US" sz="2700" dirty="0">
                  <a:solidFill>
                    <a:schemeClr val="bg2">
                      <a:lumMod val="90000"/>
                    </a:schemeClr>
                  </a:solidFill>
                  <a:latin typeface="Impact" panose="020B0806030902050204" pitchFamily="34" charset="0"/>
                </a:endParaRPr>
              </a:p>
            </p:txBody>
          </p:sp>
        </p:grpSp>
        <p:grpSp>
          <p:nvGrpSpPr>
            <p:cNvPr id="85" name="组合 84">
              <a:extLst>
                <a:ext uri="{FF2B5EF4-FFF2-40B4-BE49-F238E27FC236}">
                  <a16:creationId xmlns:a16="http://schemas.microsoft.com/office/drawing/2014/main" id="{12D48083-A106-4461-A163-D21D6F839D5A}"/>
                </a:ext>
              </a:extLst>
            </p:cNvPr>
            <p:cNvGrpSpPr/>
            <p:nvPr/>
          </p:nvGrpSpPr>
          <p:grpSpPr>
            <a:xfrm>
              <a:off x="3923792" y="3188752"/>
              <a:ext cx="4710113" cy="534987"/>
              <a:chOff x="3923792" y="3188752"/>
              <a:chExt cx="4710113" cy="534987"/>
            </a:xfrm>
          </p:grpSpPr>
          <p:sp>
            <p:nvSpPr>
              <p:cNvPr id="87" name="文本框 81">
                <a:extLst>
                  <a:ext uri="{FF2B5EF4-FFF2-40B4-BE49-F238E27FC236}">
                    <a16:creationId xmlns:a16="http://schemas.microsoft.com/office/drawing/2014/main" id="{A51022DC-A596-42FC-86E1-B4E6970B3FB3}"/>
                  </a:ext>
                </a:extLst>
              </p:cNvPr>
              <p:cNvSpPr txBox="1">
                <a:spLocks noChangeArrowheads="1"/>
              </p:cNvSpPr>
              <p:nvPr>
                <p:custDataLst>
                  <p:tags r:id="rId17"/>
                </p:custDataLst>
              </p:nvPr>
            </p:nvSpPr>
            <p:spPr bwMode="auto">
              <a:xfrm>
                <a:off x="4876292" y="3235107"/>
                <a:ext cx="339852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sym typeface="+mn-ea"/>
                  </a:rPr>
                  <a:t>Experiment Results</a:t>
                </a:r>
                <a:endParaRPr lang="en-US" altLang="zh-CN" sz="2400" b="1" dirty="0">
                  <a:solidFill>
                    <a:schemeClr val="bg2">
                      <a:lumMod val="90000"/>
                    </a:schemeClr>
                  </a:solidFill>
                  <a:latin typeface="Times New Roman" panose="02020603050405020304" pitchFamily="18" charset="0"/>
                  <a:ea typeface="微软雅黑" panose="020B0503020204020204" charset="-122"/>
                </a:endParaRPr>
              </a:p>
            </p:txBody>
          </p:sp>
          <p:sp>
            <p:nvSpPr>
              <p:cNvPr id="91" name="矩形 90">
                <a:extLst>
                  <a:ext uri="{FF2B5EF4-FFF2-40B4-BE49-F238E27FC236}">
                    <a16:creationId xmlns:a16="http://schemas.microsoft.com/office/drawing/2014/main" id="{82ECC155-BFBC-4A56-BC57-F53576A95C71}"/>
                  </a:ext>
                </a:extLst>
              </p:cNvPr>
              <p:cNvSpPr/>
              <p:nvPr>
                <p:custDataLst>
                  <p:tags r:id="rId18"/>
                </p:custDataLst>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95" name="直接连接符 94">
                <a:extLst>
                  <a:ext uri="{FF2B5EF4-FFF2-40B4-BE49-F238E27FC236}">
                    <a16:creationId xmlns:a16="http://schemas.microsoft.com/office/drawing/2014/main" id="{473BBAFE-1FFC-420B-9B16-08B4AB5DF28C}"/>
                  </a:ext>
                </a:extLst>
              </p:cNvPr>
              <p:cNvCxnSpPr/>
              <p:nvPr>
                <p:custDataLst>
                  <p:tags r:id="rId19"/>
                </p:custDataLst>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9" name="Freeform 71">
                <a:extLst>
                  <a:ext uri="{FF2B5EF4-FFF2-40B4-BE49-F238E27FC236}">
                    <a16:creationId xmlns:a16="http://schemas.microsoft.com/office/drawing/2014/main" id="{636C5C65-C70F-491E-A7C2-F6BE3CE647D2}"/>
                  </a:ext>
                </a:extLst>
              </p:cNvPr>
              <p:cNvSpPr>
                <a:spLocks noEditPoints="1"/>
              </p:cNvSpPr>
              <p:nvPr>
                <p:custDataLst>
                  <p:tags r:id="rId20"/>
                </p:custDataLst>
              </p:nvPr>
            </p:nvSpPr>
            <p:spPr bwMode="auto">
              <a:xfrm>
                <a:off x="4038092" y="3253839"/>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chemeClr val="bg2">
                  <a:lumMod val="90000"/>
                </a:schemeClr>
              </a:solidFill>
              <a:ln>
                <a:noFill/>
              </a:ln>
            </p:spPr>
            <p:txBody>
              <a:bodyPr/>
              <a:lstStyle/>
              <a:p>
                <a:pPr>
                  <a:defRPr/>
                </a:pPr>
                <a:endParaRPr lang="zh-CN" altLang="en-US" b="1">
                  <a:solidFill>
                    <a:prstClr val="black"/>
                  </a:solidFill>
                </a:endParaRPr>
              </a:p>
            </p:txBody>
          </p:sp>
        </p:grpSp>
      </p:grpSp>
      <p:grpSp>
        <p:nvGrpSpPr>
          <p:cNvPr id="102" name="组合 101">
            <a:extLst>
              <a:ext uri="{FF2B5EF4-FFF2-40B4-BE49-F238E27FC236}">
                <a16:creationId xmlns:a16="http://schemas.microsoft.com/office/drawing/2014/main" id="{BE0A1940-40B4-43B8-9259-555C01927DFF}"/>
              </a:ext>
            </a:extLst>
          </p:cNvPr>
          <p:cNvGrpSpPr/>
          <p:nvPr>
            <p:custDataLst>
              <p:tags r:id="rId3"/>
            </p:custDataLst>
          </p:nvPr>
        </p:nvGrpSpPr>
        <p:grpSpPr>
          <a:xfrm>
            <a:off x="4503593" y="4509001"/>
            <a:ext cx="5372100" cy="534987"/>
            <a:chOff x="3261805" y="4046141"/>
            <a:chExt cx="5372100" cy="534987"/>
          </a:xfrm>
        </p:grpSpPr>
        <p:grpSp>
          <p:nvGrpSpPr>
            <p:cNvPr id="103" name="组合 102">
              <a:extLst>
                <a:ext uri="{FF2B5EF4-FFF2-40B4-BE49-F238E27FC236}">
                  <a16:creationId xmlns:a16="http://schemas.microsoft.com/office/drawing/2014/main" id="{870C656E-BC98-41E1-BFF4-703BC82E4242}"/>
                </a:ext>
              </a:extLst>
            </p:cNvPr>
            <p:cNvGrpSpPr/>
            <p:nvPr/>
          </p:nvGrpSpPr>
          <p:grpSpPr>
            <a:xfrm>
              <a:off x="3261805" y="4046141"/>
              <a:ext cx="689447" cy="534987"/>
              <a:chOff x="3261805" y="3969748"/>
              <a:chExt cx="689447" cy="534987"/>
            </a:xfrm>
          </p:grpSpPr>
          <p:sp>
            <p:nvSpPr>
              <p:cNvPr id="109" name="矩形 108">
                <a:extLst>
                  <a:ext uri="{FF2B5EF4-FFF2-40B4-BE49-F238E27FC236}">
                    <a16:creationId xmlns:a16="http://schemas.microsoft.com/office/drawing/2014/main" id="{50559FF8-EF6D-4589-AC37-434FD4281CF1}"/>
                  </a:ext>
                </a:extLst>
              </p:cNvPr>
              <p:cNvSpPr/>
              <p:nvPr>
                <p:custDataLst>
                  <p:tags r:id="rId15"/>
                </p:custDataLst>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10" name="文本框 131">
                <a:extLst>
                  <a:ext uri="{FF2B5EF4-FFF2-40B4-BE49-F238E27FC236}">
                    <a16:creationId xmlns:a16="http://schemas.microsoft.com/office/drawing/2014/main" id="{DDAD54D4-58CB-49EF-AF8C-E433E9F4E6C4}"/>
                  </a:ext>
                </a:extLst>
              </p:cNvPr>
              <p:cNvSpPr txBox="1">
                <a:spLocks noChangeArrowheads="1"/>
              </p:cNvSpPr>
              <p:nvPr>
                <p:custDataLst>
                  <p:tags r:id="rId16"/>
                </p:custDataLst>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04</a:t>
                </a:r>
                <a:endParaRPr lang="zh-CN" altLang="en-US" sz="2700" dirty="0">
                  <a:solidFill>
                    <a:schemeClr val="bg2">
                      <a:lumMod val="90000"/>
                    </a:schemeClr>
                  </a:solidFill>
                  <a:latin typeface="Impact" panose="020B0806030902050204" pitchFamily="34" charset="0"/>
                </a:endParaRPr>
              </a:p>
            </p:txBody>
          </p:sp>
        </p:grpSp>
        <p:grpSp>
          <p:nvGrpSpPr>
            <p:cNvPr id="104" name="组合 103">
              <a:extLst>
                <a:ext uri="{FF2B5EF4-FFF2-40B4-BE49-F238E27FC236}">
                  <a16:creationId xmlns:a16="http://schemas.microsoft.com/office/drawing/2014/main" id="{33E0C7FE-5B6D-4052-AC17-FF35271D8E2E}"/>
                </a:ext>
              </a:extLst>
            </p:cNvPr>
            <p:cNvGrpSpPr/>
            <p:nvPr/>
          </p:nvGrpSpPr>
          <p:grpSpPr>
            <a:xfrm>
              <a:off x="3923792" y="4046141"/>
              <a:ext cx="4710113" cy="534987"/>
              <a:chOff x="3923792" y="3969748"/>
              <a:chExt cx="4710113" cy="534987"/>
            </a:xfrm>
          </p:grpSpPr>
          <p:sp>
            <p:nvSpPr>
              <p:cNvPr id="105" name="文本框 126">
                <a:extLst>
                  <a:ext uri="{FF2B5EF4-FFF2-40B4-BE49-F238E27FC236}">
                    <a16:creationId xmlns:a16="http://schemas.microsoft.com/office/drawing/2014/main" id="{1917348A-A97A-41CF-8B97-6F1FBDE168D7}"/>
                  </a:ext>
                </a:extLst>
              </p:cNvPr>
              <p:cNvSpPr txBox="1">
                <a:spLocks noChangeArrowheads="1"/>
              </p:cNvSpPr>
              <p:nvPr>
                <p:custDataLst>
                  <p:tags r:id="rId11"/>
                </p:custDataLst>
              </p:nvPr>
            </p:nvSpPr>
            <p:spPr bwMode="auto">
              <a:xfrm>
                <a:off x="4571492" y="4002700"/>
                <a:ext cx="40417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Conclusion</a:t>
                </a:r>
              </a:p>
            </p:txBody>
          </p:sp>
          <p:sp>
            <p:nvSpPr>
              <p:cNvPr id="106" name="矩形 105">
                <a:extLst>
                  <a:ext uri="{FF2B5EF4-FFF2-40B4-BE49-F238E27FC236}">
                    <a16:creationId xmlns:a16="http://schemas.microsoft.com/office/drawing/2014/main" id="{7A19C96F-CB9C-4360-A744-B9A1FBC65DAD}"/>
                  </a:ext>
                </a:extLst>
              </p:cNvPr>
              <p:cNvSpPr/>
              <p:nvPr>
                <p:custDataLst>
                  <p:tags r:id="rId12"/>
                </p:custDataLst>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107" name="直接连接符 106">
                <a:extLst>
                  <a:ext uri="{FF2B5EF4-FFF2-40B4-BE49-F238E27FC236}">
                    <a16:creationId xmlns:a16="http://schemas.microsoft.com/office/drawing/2014/main" id="{3255BE2A-76F0-4721-BA27-235057F4C560}"/>
                  </a:ext>
                </a:extLst>
              </p:cNvPr>
              <p:cNvCxnSpPr/>
              <p:nvPr>
                <p:custDataLst>
                  <p:tags r:id="rId13"/>
                </p:custDataLst>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08" name="Freeform 306">
                <a:extLst>
                  <a:ext uri="{FF2B5EF4-FFF2-40B4-BE49-F238E27FC236}">
                    <a16:creationId xmlns:a16="http://schemas.microsoft.com/office/drawing/2014/main" id="{8EBDBB50-E3C9-4548-B7D9-5CD78C2A69A2}"/>
                  </a:ext>
                </a:extLst>
              </p:cNvPr>
              <p:cNvSpPr>
                <a:spLocks noEditPoints="1"/>
              </p:cNvSpPr>
              <p:nvPr>
                <p:custDataLst>
                  <p:tags r:id="rId14"/>
                </p:custDataLst>
              </p:nvPr>
            </p:nvSpPr>
            <p:spPr bwMode="auto">
              <a:xfrm>
                <a:off x="4061905" y="4028951"/>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chemeClr val="bg2">
                  <a:lumMod val="90000"/>
                </a:schemeClr>
              </a:solidFill>
              <a:ln>
                <a:noFill/>
              </a:ln>
            </p:spPr>
            <p:txBody>
              <a:bodyPr/>
              <a:lstStyle/>
              <a:p>
                <a:pPr>
                  <a:defRPr/>
                </a:pPr>
                <a:endParaRPr lang="zh-CN" altLang="en-US" b="1">
                  <a:solidFill>
                    <a:prstClr val="black"/>
                  </a:solidFill>
                </a:endParaRPr>
              </a:p>
            </p:txBody>
          </p:sp>
        </p:grpSp>
      </p:grpSp>
      <p:grpSp>
        <p:nvGrpSpPr>
          <p:cNvPr id="111" name="组合 110">
            <a:extLst>
              <a:ext uri="{FF2B5EF4-FFF2-40B4-BE49-F238E27FC236}">
                <a16:creationId xmlns:a16="http://schemas.microsoft.com/office/drawing/2014/main" id="{6E899286-7F20-47E1-B2ED-E8E0B141682A}"/>
              </a:ext>
            </a:extLst>
          </p:cNvPr>
          <p:cNvGrpSpPr/>
          <p:nvPr>
            <p:custDataLst>
              <p:tags r:id="rId4"/>
            </p:custDataLst>
          </p:nvPr>
        </p:nvGrpSpPr>
        <p:grpSpPr>
          <a:xfrm>
            <a:off x="4517645" y="2868283"/>
            <a:ext cx="5370513" cy="534987"/>
            <a:chOff x="3275856" y="2348880"/>
            <a:chExt cx="5370513" cy="534987"/>
          </a:xfrm>
        </p:grpSpPr>
        <p:grpSp>
          <p:nvGrpSpPr>
            <p:cNvPr id="112" name="组合 111">
              <a:extLst>
                <a:ext uri="{FF2B5EF4-FFF2-40B4-BE49-F238E27FC236}">
                  <a16:creationId xmlns:a16="http://schemas.microsoft.com/office/drawing/2014/main" id="{4BA6BC5C-558D-4F80-BA72-FB2367AE0038}"/>
                </a:ext>
              </a:extLst>
            </p:cNvPr>
            <p:cNvGrpSpPr/>
            <p:nvPr/>
          </p:nvGrpSpPr>
          <p:grpSpPr>
            <a:xfrm>
              <a:off x="3275856" y="2348880"/>
              <a:ext cx="689474" cy="534987"/>
              <a:chOff x="3275856" y="2407756"/>
              <a:chExt cx="689474" cy="534987"/>
            </a:xfrm>
          </p:grpSpPr>
          <p:sp>
            <p:nvSpPr>
              <p:cNvPr id="118" name="矩形 117">
                <a:extLst>
                  <a:ext uri="{FF2B5EF4-FFF2-40B4-BE49-F238E27FC236}">
                    <a16:creationId xmlns:a16="http://schemas.microsoft.com/office/drawing/2014/main" id="{6D94F133-FE71-4B2B-8E63-712AE608DDD1}"/>
                  </a:ext>
                </a:extLst>
              </p:cNvPr>
              <p:cNvSpPr/>
              <p:nvPr>
                <p:custDataLst>
                  <p:tags r:id="rId9"/>
                </p:custDataLst>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19" name="文本框 78">
                <a:extLst>
                  <a:ext uri="{FF2B5EF4-FFF2-40B4-BE49-F238E27FC236}">
                    <a16:creationId xmlns:a16="http://schemas.microsoft.com/office/drawing/2014/main" id="{2097678B-7C73-41B0-AED2-2C55AF0CDC1B}"/>
                  </a:ext>
                </a:extLst>
              </p:cNvPr>
              <p:cNvSpPr txBox="1">
                <a:spLocks noChangeArrowheads="1"/>
              </p:cNvSpPr>
              <p:nvPr>
                <p:custDataLst>
                  <p:tags r:id="rId10"/>
                </p:custDataLst>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02</a:t>
                </a:r>
                <a:endParaRPr lang="zh-CN" altLang="en-US" sz="2700" dirty="0">
                  <a:solidFill>
                    <a:srgbClr val="044875"/>
                  </a:solidFill>
                  <a:latin typeface="Impact" panose="020B0806030902050204" pitchFamily="34" charset="0"/>
                </a:endParaRPr>
              </a:p>
            </p:txBody>
          </p:sp>
        </p:grpSp>
        <p:grpSp>
          <p:nvGrpSpPr>
            <p:cNvPr id="113" name="组合 112">
              <a:extLst>
                <a:ext uri="{FF2B5EF4-FFF2-40B4-BE49-F238E27FC236}">
                  <a16:creationId xmlns:a16="http://schemas.microsoft.com/office/drawing/2014/main" id="{6BAECBA3-AC93-47BC-A5F5-05BA922182E2}"/>
                </a:ext>
              </a:extLst>
            </p:cNvPr>
            <p:cNvGrpSpPr/>
            <p:nvPr/>
          </p:nvGrpSpPr>
          <p:grpSpPr>
            <a:xfrm>
              <a:off x="3937844" y="2348880"/>
              <a:ext cx="4708525" cy="534987"/>
              <a:chOff x="3937844" y="2407756"/>
              <a:chExt cx="4708525" cy="534987"/>
            </a:xfrm>
          </p:grpSpPr>
          <p:sp>
            <p:nvSpPr>
              <p:cNvPr id="114" name="文本框 73">
                <a:extLst>
                  <a:ext uri="{FF2B5EF4-FFF2-40B4-BE49-F238E27FC236}">
                    <a16:creationId xmlns:a16="http://schemas.microsoft.com/office/drawing/2014/main" id="{807ADF67-B2F6-42E0-87AA-E99944F224EF}"/>
                  </a:ext>
                </a:extLst>
              </p:cNvPr>
              <p:cNvSpPr txBox="1">
                <a:spLocks noChangeArrowheads="1"/>
              </p:cNvSpPr>
              <p:nvPr>
                <p:custDataLst>
                  <p:tags r:id="rId5"/>
                </p:custDataLst>
              </p:nvPr>
            </p:nvSpPr>
            <p:spPr bwMode="auto">
              <a:xfrm>
                <a:off x="5326034" y="2449079"/>
                <a:ext cx="2499719"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sym typeface="+mn-ea"/>
                  </a:rPr>
                  <a:t>Method Design</a:t>
                </a:r>
                <a:endParaRPr lang="en-US" altLang="zh-CN" sz="2400" b="1" dirty="0">
                  <a:solidFill>
                    <a:srgbClr val="044875"/>
                  </a:solidFill>
                  <a:latin typeface="Times New Roman" panose="02020603050405020304" pitchFamily="18" charset="0"/>
                  <a:ea typeface="微软雅黑" panose="020B0503020204020204" charset="-122"/>
                </a:endParaRPr>
              </a:p>
            </p:txBody>
          </p:sp>
          <p:sp>
            <p:nvSpPr>
              <p:cNvPr id="115" name="矩形 114">
                <a:extLst>
                  <a:ext uri="{FF2B5EF4-FFF2-40B4-BE49-F238E27FC236}">
                    <a16:creationId xmlns:a16="http://schemas.microsoft.com/office/drawing/2014/main" id="{6F07D3AE-A3BD-4239-AEB2-2D8959570AA0}"/>
                  </a:ext>
                </a:extLst>
              </p:cNvPr>
              <p:cNvSpPr/>
              <p:nvPr>
                <p:custDataLst>
                  <p:tags r:id="rId6"/>
                </p:custDataLst>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116" name="直接连接符 115">
                <a:extLst>
                  <a:ext uri="{FF2B5EF4-FFF2-40B4-BE49-F238E27FC236}">
                    <a16:creationId xmlns:a16="http://schemas.microsoft.com/office/drawing/2014/main" id="{AAF168DC-43E6-475A-BEA6-4452F6305AEB}"/>
                  </a:ext>
                </a:extLst>
              </p:cNvPr>
              <p:cNvCxnSpPr/>
              <p:nvPr>
                <p:custDataLst>
                  <p:tags r:id="rId7"/>
                </p:custDataLst>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17" name="Freeform 30">
                <a:extLst>
                  <a:ext uri="{FF2B5EF4-FFF2-40B4-BE49-F238E27FC236}">
                    <a16:creationId xmlns:a16="http://schemas.microsoft.com/office/drawing/2014/main" id="{89B56431-8D96-4FED-B784-B50002B0C8EB}"/>
                  </a:ext>
                </a:extLst>
              </p:cNvPr>
              <p:cNvSpPr>
                <a:spLocks noEditPoints="1"/>
              </p:cNvSpPr>
              <p:nvPr>
                <p:custDataLst>
                  <p:tags r:id="rId8"/>
                </p:custDataLst>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rgbClr val="044875"/>
              </a:solidFill>
              <a:ln>
                <a:noFill/>
              </a:ln>
            </p:spPr>
            <p:txBody>
              <a:bodyPr/>
              <a:lstStyle/>
              <a:p>
                <a:pPr>
                  <a:defRPr/>
                </a:pPr>
                <a:endParaRPr lang="zh-CN" altLang="en-US" b="1" dirty="0">
                  <a:solidFill>
                    <a:prstClr val="black"/>
                  </a:solidFill>
                </a:endParaRPr>
              </a:p>
            </p:txBody>
          </p:sp>
        </p:grpSp>
      </p:grpSp>
    </p:spTree>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F87FF7-362F-DB8F-A290-88503C1ACB2A}"/>
            </a:ext>
          </a:extLst>
        </p:cNvPr>
        <p:cNvGrpSpPr/>
        <p:nvPr/>
      </p:nvGrpSpPr>
      <p:grpSpPr>
        <a:xfrm>
          <a:off x="0" y="0"/>
          <a:ext cx="0" cy="0"/>
          <a:chOff x="0" y="0"/>
          <a:chExt cx="0" cy="0"/>
        </a:xfrm>
      </p:grpSpPr>
      <p:sp>
        <p:nvSpPr>
          <p:cNvPr id="19" name="矩形 18">
            <a:extLst>
              <a:ext uri="{FF2B5EF4-FFF2-40B4-BE49-F238E27FC236}">
                <a16:creationId xmlns:a16="http://schemas.microsoft.com/office/drawing/2014/main" id="{F9F83CE3-679B-995C-EF9B-BCFD99F6D56A}"/>
              </a:ext>
            </a:extLst>
          </p:cNvPr>
          <p:cNvSpPr/>
          <p:nvPr>
            <p:custDataLst>
              <p:tags r:id="rId1"/>
            </p:custDataLst>
          </p:nvPr>
        </p:nvSpPr>
        <p:spPr>
          <a:xfrm>
            <a:off x="0" y="1"/>
            <a:ext cx="1219200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a:extLst>
              <a:ext uri="{FF2B5EF4-FFF2-40B4-BE49-F238E27FC236}">
                <a16:creationId xmlns:a16="http://schemas.microsoft.com/office/drawing/2014/main" id="{748AA997-55CB-5D17-169F-0323777D4B79}"/>
              </a:ext>
            </a:extLst>
          </p:cNvPr>
          <p:cNvSpPr txBox="1"/>
          <p:nvPr>
            <p:custDataLst>
              <p:tags r:id="rId2"/>
            </p:custDataLst>
          </p:nvPr>
        </p:nvSpPr>
        <p:spPr>
          <a:xfrm>
            <a:off x="-1" y="66874"/>
            <a:ext cx="11805725"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Experiment Results——</a:t>
            </a:r>
            <a:r>
              <a:rPr lang="en-US" altLang="zh-CN" sz="2400" b="1" dirty="0">
                <a:solidFill>
                  <a:schemeClr val="accent4">
                    <a:lumMod val="40000"/>
                    <a:lumOff val="60000"/>
                  </a:schemeClr>
                </a:solidFill>
                <a:latin typeface="Times New Roman" panose="02020603050405020304" pitchFamily="18" charset="0"/>
                <a:cs typeface="Times New Roman" panose="02020603050405020304" pitchFamily="18" charset="0"/>
              </a:rPr>
              <a:t>Comparison With Methods on Different Fusion Levels</a:t>
            </a:r>
          </a:p>
        </p:txBody>
      </p:sp>
      <p:grpSp>
        <p:nvGrpSpPr>
          <p:cNvPr id="29" name="组合 28">
            <a:extLst>
              <a:ext uri="{FF2B5EF4-FFF2-40B4-BE49-F238E27FC236}">
                <a16:creationId xmlns:a16="http://schemas.microsoft.com/office/drawing/2014/main" id="{61810195-7B53-DB09-0C89-2319BB35E596}"/>
              </a:ext>
            </a:extLst>
          </p:cNvPr>
          <p:cNvGrpSpPr/>
          <p:nvPr/>
        </p:nvGrpSpPr>
        <p:grpSpPr>
          <a:xfrm>
            <a:off x="-1" y="6553200"/>
            <a:ext cx="12192001" cy="304800"/>
            <a:chOff x="0" y="6569404"/>
            <a:chExt cx="9144000" cy="288000"/>
          </a:xfrm>
        </p:grpSpPr>
        <p:sp>
          <p:nvSpPr>
            <p:cNvPr id="31" name="矩形 30">
              <a:extLst>
                <a:ext uri="{FF2B5EF4-FFF2-40B4-BE49-F238E27FC236}">
                  <a16:creationId xmlns:a16="http://schemas.microsoft.com/office/drawing/2014/main" id="{79AD336A-904D-76A9-8F10-7D68D724F987}"/>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32" name="矩形 31">
              <a:extLst>
                <a:ext uri="{FF2B5EF4-FFF2-40B4-BE49-F238E27FC236}">
                  <a16:creationId xmlns:a16="http://schemas.microsoft.com/office/drawing/2014/main" id="{21484ECF-0624-F6E5-10B3-4DB45A8BB655}"/>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33" name="灯片编号占位符 5">
            <a:extLst>
              <a:ext uri="{FF2B5EF4-FFF2-40B4-BE49-F238E27FC236}">
                <a16:creationId xmlns:a16="http://schemas.microsoft.com/office/drawing/2014/main" id="{FCB09DCA-FCDA-2AE1-44DD-DF0D9097AFA6}"/>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60</a:t>
            </a:fld>
            <a:endParaRPr lang="zh-HK" altLang="en-US" sz="1600" dirty="0">
              <a:solidFill>
                <a:schemeClr val="bg1"/>
              </a:solidFill>
            </a:endParaRPr>
          </a:p>
        </p:txBody>
      </p:sp>
      <p:pic>
        <p:nvPicPr>
          <p:cNvPr id="3" name="图片 2" descr="表格&#10;&#10;AI 生成的内容可能不正确。">
            <a:extLst>
              <a:ext uri="{FF2B5EF4-FFF2-40B4-BE49-F238E27FC236}">
                <a16:creationId xmlns:a16="http://schemas.microsoft.com/office/drawing/2014/main" id="{0BC3614B-4D68-505D-B9BB-EFB0A7D5BF2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0000" y="1081820"/>
            <a:ext cx="6186599" cy="2520000"/>
          </a:xfrm>
          <a:prstGeom prst="rect">
            <a:avLst/>
          </a:prstGeom>
        </p:spPr>
      </p:pic>
      <p:pic>
        <p:nvPicPr>
          <p:cNvPr id="4" name="图片 3">
            <a:extLst>
              <a:ext uri="{FF2B5EF4-FFF2-40B4-BE49-F238E27FC236}">
                <a16:creationId xmlns:a16="http://schemas.microsoft.com/office/drawing/2014/main" id="{45E82E9A-92BE-2C91-1C7A-6ADAB1026699}"/>
              </a:ext>
            </a:extLst>
          </p:cNvPr>
          <p:cNvPicPr>
            <a:picLocks noChangeAspect="1"/>
          </p:cNvPicPr>
          <p:nvPr/>
        </p:nvPicPr>
        <p:blipFill>
          <a:blip r:embed="rId6"/>
          <a:stretch>
            <a:fillRect/>
          </a:stretch>
        </p:blipFill>
        <p:spPr>
          <a:xfrm>
            <a:off x="6572099" y="1096180"/>
            <a:ext cx="5445421" cy="4680000"/>
          </a:xfrm>
          <a:prstGeom prst="rect">
            <a:avLst/>
          </a:prstGeom>
        </p:spPr>
      </p:pic>
    </p:spTree>
    <p:extLst>
      <p:ext uri="{BB962C8B-B14F-4D97-AF65-F5344CB8AC3E}">
        <p14:creationId xmlns:p14="http://schemas.microsoft.com/office/powerpoint/2010/main" val="3294227026"/>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9CDCFB-4DEF-EF45-79F7-6F8CF8BEBE71}"/>
            </a:ext>
          </a:extLst>
        </p:cNvPr>
        <p:cNvGrpSpPr/>
        <p:nvPr/>
      </p:nvGrpSpPr>
      <p:grpSpPr>
        <a:xfrm>
          <a:off x="0" y="0"/>
          <a:ext cx="0" cy="0"/>
          <a:chOff x="0" y="0"/>
          <a:chExt cx="0" cy="0"/>
        </a:xfrm>
      </p:grpSpPr>
      <p:sp>
        <p:nvSpPr>
          <p:cNvPr id="19" name="矩形 18">
            <a:extLst>
              <a:ext uri="{FF2B5EF4-FFF2-40B4-BE49-F238E27FC236}">
                <a16:creationId xmlns:a16="http://schemas.microsoft.com/office/drawing/2014/main" id="{2AEB332C-A226-A47A-2F8F-BFC0B4EEACAB}"/>
              </a:ext>
            </a:extLst>
          </p:cNvPr>
          <p:cNvSpPr/>
          <p:nvPr>
            <p:custDataLst>
              <p:tags r:id="rId1"/>
            </p:custDataLst>
          </p:nvPr>
        </p:nvSpPr>
        <p:spPr>
          <a:xfrm>
            <a:off x="0" y="1"/>
            <a:ext cx="1219200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a:extLst>
              <a:ext uri="{FF2B5EF4-FFF2-40B4-BE49-F238E27FC236}">
                <a16:creationId xmlns:a16="http://schemas.microsoft.com/office/drawing/2014/main" id="{B8E6FD1F-D652-0ECE-2B8A-F9FFC8275305}"/>
              </a:ext>
            </a:extLst>
          </p:cNvPr>
          <p:cNvSpPr txBox="1"/>
          <p:nvPr>
            <p:custDataLst>
              <p:tags r:id="rId2"/>
            </p:custDataLst>
          </p:nvPr>
        </p:nvSpPr>
        <p:spPr>
          <a:xfrm>
            <a:off x="-1" y="66874"/>
            <a:ext cx="11805725"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Experiment Results——</a:t>
            </a:r>
            <a:r>
              <a:rPr lang="en-US" altLang="zh-CN" sz="2400" b="1" dirty="0">
                <a:solidFill>
                  <a:schemeClr val="accent4">
                    <a:lumMod val="40000"/>
                    <a:lumOff val="60000"/>
                  </a:schemeClr>
                </a:solidFill>
                <a:latin typeface="Times New Roman" panose="02020603050405020304" pitchFamily="18" charset="0"/>
                <a:cs typeface="Times New Roman" panose="02020603050405020304" pitchFamily="18" charset="0"/>
              </a:rPr>
              <a:t>Comparisons Under Low-Quality Data Condition</a:t>
            </a:r>
          </a:p>
        </p:txBody>
      </p:sp>
      <p:grpSp>
        <p:nvGrpSpPr>
          <p:cNvPr id="29" name="组合 28">
            <a:extLst>
              <a:ext uri="{FF2B5EF4-FFF2-40B4-BE49-F238E27FC236}">
                <a16:creationId xmlns:a16="http://schemas.microsoft.com/office/drawing/2014/main" id="{EBD9E3B4-6828-6844-52C0-78CCAF86FA0A}"/>
              </a:ext>
            </a:extLst>
          </p:cNvPr>
          <p:cNvGrpSpPr/>
          <p:nvPr/>
        </p:nvGrpSpPr>
        <p:grpSpPr>
          <a:xfrm>
            <a:off x="-1" y="6553200"/>
            <a:ext cx="12192001" cy="304800"/>
            <a:chOff x="0" y="6569404"/>
            <a:chExt cx="9144000" cy="288000"/>
          </a:xfrm>
        </p:grpSpPr>
        <p:sp>
          <p:nvSpPr>
            <p:cNvPr id="31" name="矩形 30">
              <a:extLst>
                <a:ext uri="{FF2B5EF4-FFF2-40B4-BE49-F238E27FC236}">
                  <a16:creationId xmlns:a16="http://schemas.microsoft.com/office/drawing/2014/main" id="{F5C991DE-5E36-6401-3D4B-89369A79CCB4}"/>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32" name="矩形 31">
              <a:extLst>
                <a:ext uri="{FF2B5EF4-FFF2-40B4-BE49-F238E27FC236}">
                  <a16:creationId xmlns:a16="http://schemas.microsoft.com/office/drawing/2014/main" id="{60A3ADB1-9080-BE09-FB2C-7AB1E407D207}"/>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33" name="灯片编号占位符 5">
            <a:extLst>
              <a:ext uri="{FF2B5EF4-FFF2-40B4-BE49-F238E27FC236}">
                <a16:creationId xmlns:a16="http://schemas.microsoft.com/office/drawing/2014/main" id="{6A455F48-5088-1D07-9600-EE2D3721E68C}"/>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61</a:t>
            </a:fld>
            <a:endParaRPr lang="zh-HK" altLang="en-US" sz="1600" dirty="0">
              <a:solidFill>
                <a:schemeClr val="bg1"/>
              </a:solidFill>
            </a:endParaRPr>
          </a:p>
        </p:txBody>
      </p:sp>
      <p:pic>
        <p:nvPicPr>
          <p:cNvPr id="5" name="图片 4" descr="图表&#10;&#10;AI 生成的内容可能不正确。">
            <a:extLst>
              <a:ext uri="{FF2B5EF4-FFF2-40B4-BE49-F238E27FC236}">
                <a16:creationId xmlns:a16="http://schemas.microsoft.com/office/drawing/2014/main" id="{3A7A480D-58F3-A00D-425F-92F4FE4A4EE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09334" y="981000"/>
            <a:ext cx="5373332" cy="4680000"/>
          </a:xfrm>
          <a:prstGeom prst="rect">
            <a:avLst/>
          </a:prstGeom>
        </p:spPr>
      </p:pic>
    </p:spTree>
    <p:extLst>
      <p:ext uri="{BB962C8B-B14F-4D97-AF65-F5344CB8AC3E}">
        <p14:creationId xmlns:p14="http://schemas.microsoft.com/office/powerpoint/2010/main" val="1356134786"/>
      </p:ext>
    </p:extLst>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158277-AE39-F685-A1AA-F4700D99863B}"/>
            </a:ext>
          </a:extLst>
        </p:cNvPr>
        <p:cNvGrpSpPr/>
        <p:nvPr/>
      </p:nvGrpSpPr>
      <p:grpSpPr>
        <a:xfrm>
          <a:off x="0" y="0"/>
          <a:ext cx="0" cy="0"/>
          <a:chOff x="0" y="0"/>
          <a:chExt cx="0" cy="0"/>
        </a:xfrm>
      </p:grpSpPr>
      <p:sp>
        <p:nvSpPr>
          <p:cNvPr id="19" name="矩形 18">
            <a:extLst>
              <a:ext uri="{FF2B5EF4-FFF2-40B4-BE49-F238E27FC236}">
                <a16:creationId xmlns:a16="http://schemas.microsoft.com/office/drawing/2014/main" id="{887EEC49-4594-A856-94A0-2236D789ED52}"/>
              </a:ext>
            </a:extLst>
          </p:cNvPr>
          <p:cNvSpPr/>
          <p:nvPr>
            <p:custDataLst>
              <p:tags r:id="rId1"/>
            </p:custDataLst>
          </p:nvPr>
        </p:nvSpPr>
        <p:spPr>
          <a:xfrm>
            <a:off x="0" y="1"/>
            <a:ext cx="1219200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a:extLst>
              <a:ext uri="{FF2B5EF4-FFF2-40B4-BE49-F238E27FC236}">
                <a16:creationId xmlns:a16="http://schemas.microsoft.com/office/drawing/2014/main" id="{A48E46D1-E7AC-B02C-522A-3A5EC42F1C91}"/>
              </a:ext>
            </a:extLst>
          </p:cNvPr>
          <p:cNvSpPr txBox="1"/>
          <p:nvPr>
            <p:custDataLst>
              <p:tags r:id="rId2"/>
            </p:custDataLst>
          </p:nvPr>
        </p:nvSpPr>
        <p:spPr>
          <a:xfrm>
            <a:off x="-1" y="66874"/>
            <a:ext cx="12117333"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Experiment Results——</a:t>
            </a:r>
            <a:r>
              <a:rPr lang="en-US" altLang="zh-CN" sz="2400" b="1" dirty="0">
                <a:solidFill>
                  <a:schemeClr val="accent4">
                    <a:lumMod val="40000"/>
                    <a:lumOff val="60000"/>
                  </a:schemeClr>
                </a:solidFill>
                <a:latin typeface="Times New Roman" panose="02020603050405020304" pitchFamily="18" charset="0"/>
                <a:cs typeface="Times New Roman" panose="02020603050405020304" pitchFamily="18" charset="0"/>
              </a:rPr>
              <a:t>Comparison With Existing Intelligent Diagnostic Methods</a:t>
            </a:r>
          </a:p>
        </p:txBody>
      </p:sp>
      <p:grpSp>
        <p:nvGrpSpPr>
          <p:cNvPr id="29" name="组合 28">
            <a:extLst>
              <a:ext uri="{FF2B5EF4-FFF2-40B4-BE49-F238E27FC236}">
                <a16:creationId xmlns:a16="http://schemas.microsoft.com/office/drawing/2014/main" id="{3C48FF3F-AF6F-13B9-EDCC-086037C6DA20}"/>
              </a:ext>
            </a:extLst>
          </p:cNvPr>
          <p:cNvGrpSpPr/>
          <p:nvPr/>
        </p:nvGrpSpPr>
        <p:grpSpPr>
          <a:xfrm>
            <a:off x="-1" y="6553200"/>
            <a:ext cx="12192001" cy="304800"/>
            <a:chOff x="0" y="6569404"/>
            <a:chExt cx="9144000" cy="288000"/>
          </a:xfrm>
        </p:grpSpPr>
        <p:sp>
          <p:nvSpPr>
            <p:cNvPr id="31" name="矩形 30">
              <a:extLst>
                <a:ext uri="{FF2B5EF4-FFF2-40B4-BE49-F238E27FC236}">
                  <a16:creationId xmlns:a16="http://schemas.microsoft.com/office/drawing/2014/main" id="{33F77851-C888-5057-46BB-6962F7EFD339}"/>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32" name="矩形 31">
              <a:extLst>
                <a:ext uri="{FF2B5EF4-FFF2-40B4-BE49-F238E27FC236}">
                  <a16:creationId xmlns:a16="http://schemas.microsoft.com/office/drawing/2014/main" id="{DD85D709-D9E8-33B2-DF0D-6BCBEA1BBA3A}"/>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33" name="灯片编号占位符 5">
            <a:extLst>
              <a:ext uri="{FF2B5EF4-FFF2-40B4-BE49-F238E27FC236}">
                <a16:creationId xmlns:a16="http://schemas.microsoft.com/office/drawing/2014/main" id="{33FEAB39-FFE0-12D5-68E1-F0264C27A6D2}"/>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62</a:t>
            </a:fld>
            <a:endParaRPr lang="zh-HK" altLang="en-US" sz="1600" dirty="0">
              <a:solidFill>
                <a:schemeClr val="bg1"/>
              </a:solidFill>
            </a:endParaRPr>
          </a:p>
        </p:txBody>
      </p:sp>
      <p:pic>
        <p:nvPicPr>
          <p:cNvPr id="3" name="图片 2" descr="表格&#10;&#10;AI 生成的内容可能不正确。">
            <a:extLst>
              <a:ext uri="{FF2B5EF4-FFF2-40B4-BE49-F238E27FC236}">
                <a16:creationId xmlns:a16="http://schemas.microsoft.com/office/drawing/2014/main" id="{A8952836-526F-0A1E-9960-8756B4D725D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21975" y="1773000"/>
            <a:ext cx="5748050" cy="2880000"/>
          </a:xfrm>
          <a:prstGeom prst="rect">
            <a:avLst/>
          </a:prstGeom>
        </p:spPr>
      </p:pic>
    </p:spTree>
    <p:extLst>
      <p:ext uri="{BB962C8B-B14F-4D97-AF65-F5344CB8AC3E}">
        <p14:creationId xmlns:p14="http://schemas.microsoft.com/office/powerpoint/2010/main" val="2221364042"/>
      </p:ext>
    </p:extLst>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9" name="组合 108"/>
          <p:cNvGrpSpPr/>
          <p:nvPr/>
        </p:nvGrpSpPr>
        <p:grpSpPr>
          <a:xfrm>
            <a:off x="1524000" y="6569404"/>
            <a:ext cx="9144000" cy="288596"/>
            <a:chOff x="0" y="6569404"/>
            <a:chExt cx="9144000" cy="288596"/>
          </a:xfrm>
        </p:grpSpPr>
        <p:sp>
          <p:nvSpPr>
            <p:cNvPr id="110" name="矩形 109"/>
            <p:cNvSpPr/>
            <p:nvPr/>
          </p:nvSpPr>
          <p:spPr>
            <a:xfrm>
              <a:off x="8856000" y="6570000"/>
              <a:ext cx="288000" cy="288000"/>
            </a:xfrm>
            <a:prstGeom prst="rect">
              <a:avLst/>
            </a:prstGeom>
            <a:solidFill>
              <a:srgbClr val="0174AB"/>
            </a:solidFill>
          </p:spPr>
          <p:txBody>
            <a:bodyPr wrap="square" anchor="ctr">
              <a:spAutoFit/>
            </a:bodyPr>
            <a:lstStyle/>
            <a:p>
              <a:pPr algn="ctr"/>
              <a:r>
                <a:rPr lang="en-US" altLang="zh-CN" sz="1200"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rPr>
                <a:t>2</a:t>
              </a:r>
              <a:endParaRPr lang="zh-CN" altLang="en-US" sz="1200" dirty="0">
                <a:solidFill>
                  <a:schemeClr val="bg1"/>
                </a:solidFill>
                <a:latin typeface="Times New Roman" panose="02020603050405020304" pitchFamily="18" charset="0"/>
                <a:cs typeface="Times New Roman" panose="02020603050405020304" pitchFamily="18" charset="0"/>
              </a:endParaRPr>
            </a:p>
          </p:txBody>
        </p:sp>
        <p:sp>
          <p:nvSpPr>
            <p:cNvPr id="111" name="矩形 110"/>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 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63" name="矩形 62"/>
          <p:cNvSpPr/>
          <p:nvPr/>
        </p:nvSpPr>
        <p:spPr>
          <a:xfrm>
            <a:off x="10380000" y="6575502"/>
            <a:ext cx="288000" cy="276999"/>
          </a:xfrm>
          <a:prstGeom prst="rect">
            <a:avLst/>
          </a:prstGeom>
          <a:solidFill>
            <a:srgbClr val="0174AB"/>
          </a:solidFill>
        </p:spPr>
        <p:txBody>
          <a:bodyPr wrap="square" anchor="ctr">
            <a:spAutoFit/>
          </a:bodyPr>
          <a:lstStyle/>
          <a:p>
            <a:pPr algn="ctr"/>
            <a:endParaRPr lang="zh-CN" altLang="en-US" sz="1200" dirty="0">
              <a:solidFill>
                <a:schemeClr val="bg1"/>
              </a:solidFill>
              <a:latin typeface="Times New Roman" panose="02020603050405020304" pitchFamily="18" charset="0"/>
              <a:cs typeface="Times New Roman" panose="02020603050405020304" pitchFamily="18" charset="0"/>
            </a:endParaRPr>
          </a:p>
        </p:txBody>
      </p:sp>
      <p:sp>
        <p:nvSpPr>
          <p:cNvPr id="66" name="矩形 65"/>
          <p:cNvSpPr/>
          <p:nvPr/>
        </p:nvSpPr>
        <p:spPr>
          <a:xfrm>
            <a:off x="10356361" y="6575500"/>
            <a:ext cx="335280" cy="275590"/>
          </a:xfrm>
          <a:prstGeom prst="rect">
            <a:avLst/>
          </a:prstGeom>
        </p:spPr>
        <p:txBody>
          <a:bodyPr wrap="none">
            <a:spAutoFit/>
          </a:bodyPr>
          <a:lstStyle/>
          <a:p>
            <a:pPr algn="ctr"/>
            <a:r>
              <a:rPr lang="en-US" altLang="zh-CN"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rPr>
              <a:t>18</a:t>
            </a:r>
            <a:endParaRPr lang="zh-CN" altLang="en-US" sz="1200" b="1" dirty="0">
              <a:solidFill>
                <a:schemeClr val="bg1"/>
              </a:solidFill>
              <a:latin typeface="Times New Roman" panose="02020603050405020304" pitchFamily="18" charset="0"/>
              <a:cs typeface="Times New Roman" panose="02020603050405020304" pitchFamily="18" charset="0"/>
            </a:endParaRPr>
          </a:p>
        </p:txBody>
      </p:sp>
      <p:sp>
        <p:nvSpPr>
          <p:cNvPr id="7" name="灯片编号占位符 6">
            <a:extLst>
              <a:ext uri="{FF2B5EF4-FFF2-40B4-BE49-F238E27FC236}">
                <a16:creationId xmlns:a16="http://schemas.microsoft.com/office/drawing/2014/main" id="{D72DC067-6454-5C44-5478-3C2D99CA6DBC}"/>
              </a:ext>
            </a:extLst>
          </p:cNvPr>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t>63</a:t>
            </a:fld>
            <a:endParaRPr lang="zh-HK" altLang="en-US">
              <a:solidFill>
                <a:prstClr val="black">
                  <a:tint val="75000"/>
                </a:prstClr>
              </a:solidFill>
            </a:endParaRPr>
          </a:p>
        </p:txBody>
      </p:sp>
      <p:grpSp>
        <p:nvGrpSpPr>
          <p:cNvPr id="8" name="组合 7">
            <a:extLst>
              <a:ext uri="{FF2B5EF4-FFF2-40B4-BE49-F238E27FC236}">
                <a16:creationId xmlns:a16="http://schemas.microsoft.com/office/drawing/2014/main" id="{0A1864C7-D576-1BFC-9C32-9970CA7847B7}"/>
              </a:ext>
            </a:extLst>
          </p:cNvPr>
          <p:cNvGrpSpPr/>
          <p:nvPr/>
        </p:nvGrpSpPr>
        <p:grpSpPr>
          <a:xfrm>
            <a:off x="-1" y="6553200"/>
            <a:ext cx="12192001" cy="304800"/>
            <a:chOff x="0" y="6569404"/>
            <a:chExt cx="9144000" cy="288000"/>
          </a:xfrm>
        </p:grpSpPr>
        <p:sp>
          <p:nvSpPr>
            <p:cNvPr id="9" name="矩形 8">
              <a:extLst>
                <a:ext uri="{FF2B5EF4-FFF2-40B4-BE49-F238E27FC236}">
                  <a16:creationId xmlns:a16="http://schemas.microsoft.com/office/drawing/2014/main" id="{AF016458-5FED-AF55-ADAE-409033E334EA}"/>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8" name="矩形 17">
              <a:extLst>
                <a:ext uri="{FF2B5EF4-FFF2-40B4-BE49-F238E27FC236}">
                  <a16:creationId xmlns:a16="http://schemas.microsoft.com/office/drawing/2014/main" id="{CC8E0358-54C8-7C0C-D39E-08D973659E64}"/>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21" name="灯片编号占位符 5">
            <a:extLst>
              <a:ext uri="{FF2B5EF4-FFF2-40B4-BE49-F238E27FC236}">
                <a16:creationId xmlns:a16="http://schemas.microsoft.com/office/drawing/2014/main" id="{065D8500-7A0C-7EA1-C76B-C1DF81943882}"/>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63</a:t>
            </a:fld>
            <a:endParaRPr lang="zh-HK" altLang="en-US" sz="1600" dirty="0">
              <a:solidFill>
                <a:schemeClr val="bg1"/>
              </a:solidFill>
            </a:endParaRPr>
          </a:p>
        </p:txBody>
      </p:sp>
      <p:pic>
        <p:nvPicPr>
          <p:cNvPr id="24" name="图片 23">
            <a:extLst>
              <a:ext uri="{FF2B5EF4-FFF2-40B4-BE49-F238E27FC236}">
                <a16:creationId xmlns:a16="http://schemas.microsoft.com/office/drawing/2014/main" id="{2E7D5127-C24F-6A7D-5B34-F0A1F5CA65D7}"/>
              </a:ext>
            </a:extLst>
          </p:cNvPr>
          <p:cNvPicPr>
            <a:picLocks noChangeAspect="1"/>
          </p:cNvPicPr>
          <p:nvPr/>
        </p:nvPicPr>
        <p:blipFill>
          <a:blip r:embed="rId31" cstate="print">
            <a:clrChange>
              <a:clrFrom>
                <a:srgbClr val="FFFFFF"/>
              </a:clrFrom>
              <a:clrTo>
                <a:srgbClr val="FFFFFF">
                  <a:alpha val="0"/>
                </a:srgbClr>
              </a:clrTo>
            </a:clrChange>
            <a:extLst>
              <a:ext uri="{BEBA8EAE-BF5A-486C-A8C5-ECC9F3942E4B}">
                <a14:imgProps xmlns:a14="http://schemas.microsoft.com/office/drawing/2010/main">
                  <a14:imgLayer r:embed="rId32">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grpSp>
        <p:nvGrpSpPr>
          <p:cNvPr id="67" name="组合 18">
            <a:extLst>
              <a:ext uri="{FF2B5EF4-FFF2-40B4-BE49-F238E27FC236}">
                <a16:creationId xmlns:a16="http://schemas.microsoft.com/office/drawing/2014/main" id="{4F4B3B72-1112-4CE0-9C55-56CA3A0F8C45}"/>
              </a:ext>
            </a:extLst>
          </p:cNvPr>
          <p:cNvGrpSpPr/>
          <p:nvPr/>
        </p:nvGrpSpPr>
        <p:grpSpPr bwMode="auto">
          <a:xfrm>
            <a:off x="2409457" y="2650330"/>
            <a:ext cx="1505450" cy="1479472"/>
            <a:chOff x="1709739" y="2636838"/>
            <a:chExt cx="1590160" cy="1584325"/>
          </a:xfrm>
          <a:solidFill>
            <a:srgbClr val="044875"/>
          </a:solidFill>
        </p:grpSpPr>
        <p:sp>
          <p:nvSpPr>
            <p:cNvPr id="68" name="Freeform 6">
              <a:extLst>
                <a:ext uri="{FF2B5EF4-FFF2-40B4-BE49-F238E27FC236}">
                  <a16:creationId xmlns:a16="http://schemas.microsoft.com/office/drawing/2014/main" id="{6D56F852-A466-426C-8419-DA70488DF3BF}"/>
                </a:ext>
              </a:extLst>
            </p:cNvPr>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9" name="Freeform 7">
              <a:extLst>
                <a:ext uri="{FF2B5EF4-FFF2-40B4-BE49-F238E27FC236}">
                  <a16:creationId xmlns:a16="http://schemas.microsoft.com/office/drawing/2014/main" id="{1CAFAF37-C2C2-4B4E-A11F-6688675D38E7}"/>
                </a:ext>
              </a:extLst>
            </p:cNvPr>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0" name="Freeform 8">
              <a:extLst>
                <a:ext uri="{FF2B5EF4-FFF2-40B4-BE49-F238E27FC236}">
                  <a16:creationId xmlns:a16="http://schemas.microsoft.com/office/drawing/2014/main" id="{A7E6BDDD-830F-4C38-8C40-869A13E61944}"/>
                </a:ext>
              </a:extLst>
            </p:cNvPr>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1" name="Freeform 9">
              <a:extLst>
                <a:ext uri="{FF2B5EF4-FFF2-40B4-BE49-F238E27FC236}">
                  <a16:creationId xmlns:a16="http://schemas.microsoft.com/office/drawing/2014/main" id="{47B9CF8A-402F-44C7-9B6C-3981649071BF}"/>
                </a:ext>
              </a:extLst>
            </p:cNvPr>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2" name="Freeform 10">
              <a:extLst>
                <a:ext uri="{FF2B5EF4-FFF2-40B4-BE49-F238E27FC236}">
                  <a16:creationId xmlns:a16="http://schemas.microsoft.com/office/drawing/2014/main" id="{B66EAF6B-0748-472B-943C-1070775E93B1}"/>
                </a:ext>
              </a:extLst>
            </p:cNvPr>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3" name="Freeform 11">
              <a:extLst>
                <a:ext uri="{FF2B5EF4-FFF2-40B4-BE49-F238E27FC236}">
                  <a16:creationId xmlns:a16="http://schemas.microsoft.com/office/drawing/2014/main" id="{7D24E581-A7A5-4CDB-BB32-CD61869E6752}"/>
                </a:ext>
              </a:extLst>
            </p:cNvPr>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4" name="Freeform 12">
              <a:extLst>
                <a:ext uri="{FF2B5EF4-FFF2-40B4-BE49-F238E27FC236}">
                  <a16:creationId xmlns:a16="http://schemas.microsoft.com/office/drawing/2014/main" id="{FDA1F43C-7CE0-4598-B8BE-744ED67238FD}"/>
                </a:ext>
              </a:extLst>
            </p:cNvPr>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5" name="Freeform 13">
              <a:extLst>
                <a:ext uri="{FF2B5EF4-FFF2-40B4-BE49-F238E27FC236}">
                  <a16:creationId xmlns:a16="http://schemas.microsoft.com/office/drawing/2014/main" id="{058DAFF1-766E-48D2-B288-B90CE383D4FC}"/>
                </a:ext>
              </a:extLst>
            </p:cNvPr>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6" name="Freeform 14">
              <a:extLst>
                <a:ext uri="{FF2B5EF4-FFF2-40B4-BE49-F238E27FC236}">
                  <a16:creationId xmlns:a16="http://schemas.microsoft.com/office/drawing/2014/main" id="{42CC6597-35D9-43B5-A3ED-63614DD410DA}"/>
                </a:ext>
              </a:extLst>
            </p:cNvPr>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grpSp>
      <p:sp>
        <p:nvSpPr>
          <p:cNvPr id="77" name="文本框 76">
            <a:extLst>
              <a:ext uri="{FF2B5EF4-FFF2-40B4-BE49-F238E27FC236}">
                <a16:creationId xmlns:a16="http://schemas.microsoft.com/office/drawing/2014/main" id="{57DAAB26-BD15-492B-97E8-B6E4D7B680B6}"/>
              </a:ext>
            </a:extLst>
          </p:cNvPr>
          <p:cNvSpPr txBox="1"/>
          <p:nvPr/>
        </p:nvSpPr>
        <p:spPr bwMode="auto">
          <a:xfrm>
            <a:off x="2135561" y="4129802"/>
            <a:ext cx="2054225" cy="523334"/>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Contents</a:t>
            </a:r>
            <a:endParaRPr lang="zh-HK" altLang="en-US"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grpSp>
        <p:nvGrpSpPr>
          <p:cNvPr id="78" name="组合 77">
            <a:extLst>
              <a:ext uri="{FF2B5EF4-FFF2-40B4-BE49-F238E27FC236}">
                <a16:creationId xmlns:a16="http://schemas.microsoft.com/office/drawing/2014/main" id="{D2344DC4-9F2C-4ED8-8B17-C227EEA5B48D}"/>
              </a:ext>
            </a:extLst>
          </p:cNvPr>
          <p:cNvGrpSpPr/>
          <p:nvPr>
            <p:custDataLst>
              <p:tags r:id="rId1"/>
            </p:custDataLst>
          </p:nvPr>
        </p:nvGrpSpPr>
        <p:grpSpPr>
          <a:xfrm>
            <a:off x="4523741" y="2047924"/>
            <a:ext cx="5370513" cy="534987"/>
            <a:chOff x="3281952" y="1484784"/>
            <a:chExt cx="5370513" cy="534987"/>
          </a:xfrm>
        </p:grpSpPr>
        <p:grpSp>
          <p:nvGrpSpPr>
            <p:cNvPr id="79" name="组合 78">
              <a:extLst>
                <a:ext uri="{FF2B5EF4-FFF2-40B4-BE49-F238E27FC236}">
                  <a16:creationId xmlns:a16="http://schemas.microsoft.com/office/drawing/2014/main" id="{89972190-B8B9-4CDB-98A6-E09DCD77CDD2}"/>
                </a:ext>
              </a:extLst>
            </p:cNvPr>
            <p:cNvGrpSpPr/>
            <p:nvPr/>
          </p:nvGrpSpPr>
          <p:grpSpPr>
            <a:xfrm>
              <a:off x="3943940" y="1484784"/>
              <a:ext cx="4708525" cy="534987"/>
              <a:chOff x="3943940" y="1626760"/>
              <a:chExt cx="4708525" cy="534987"/>
            </a:xfrm>
          </p:grpSpPr>
          <p:sp>
            <p:nvSpPr>
              <p:cNvPr id="83" name="Freeform 74">
                <a:extLst>
                  <a:ext uri="{FF2B5EF4-FFF2-40B4-BE49-F238E27FC236}">
                    <a16:creationId xmlns:a16="http://schemas.microsoft.com/office/drawing/2014/main" id="{965C614A-78EF-4F5B-8B7B-F2A84706EA05}"/>
                  </a:ext>
                </a:extLst>
              </p:cNvPr>
              <p:cNvSpPr>
                <a:spLocks noEditPoints="1"/>
              </p:cNvSpPr>
              <p:nvPr>
                <p:custDataLst>
                  <p:tags r:id="rId25"/>
                </p:custDataLst>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chemeClr val="bg2">
                  <a:lumMod val="90000"/>
                </a:schemeClr>
              </a:solidFill>
              <a:ln>
                <a:noFill/>
              </a:ln>
            </p:spPr>
            <p:txBody>
              <a:bodyPr/>
              <a:lstStyle/>
              <a:p>
                <a:pPr>
                  <a:defRPr/>
                </a:pPr>
                <a:endParaRPr lang="zh-CN" altLang="en-US" b="1">
                  <a:solidFill>
                    <a:prstClr val="black"/>
                  </a:solidFill>
                </a:endParaRPr>
              </a:p>
            </p:txBody>
          </p:sp>
          <p:sp>
            <p:nvSpPr>
              <p:cNvPr id="84" name="文本框 20">
                <a:extLst>
                  <a:ext uri="{FF2B5EF4-FFF2-40B4-BE49-F238E27FC236}">
                    <a16:creationId xmlns:a16="http://schemas.microsoft.com/office/drawing/2014/main" id="{0AECAA5A-E96F-4BBF-B707-57EA00AE266E}"/>
                  </a:ext>
                </a:extLst>
              </p:cNvPr>
              <p:cNvSpPr txBox="1">
                <a:spLocks noChangeArrowheads="1"/>
              </p:cNvSpPr>
              <p:nvPr>
                <p:custDataLst>
                  <p:tags r:id="rId26"/>
                </p:custDataLst>
              </p:nvPr>
            </p:nvSpPr>
            <p:spPr bwMode="auto">
              <a:xfrm>
                <a:off x="4599577" y="1648846"/>
                <a:ext cx="3989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Problem Description</a:t>
                </a:r>
                <a:endParaRPr lang="zh-CN" altLang="en-US" sz="2400" b="1" dirty="0">
                  <a:solidFill>
                    <a:schemeClr val="bg2">
                      <a:lumMod val="90000"/>
                    </a:schemeClr>
                  </a:solidFill>
                  <a:latin typeface="Times New Roman" panose="02020603050405020304" pitchFamily="18" charset="0"/>
                  <a:ea typeface="微软雅黑" panose="020B0503020204020204" charset="-122"/>
                </a:endParaRPr>
              </a:p>
            </p:txBody>
          </p:sp>
          <p:sp>
            <p:nvSpPr>
              <p:cNvPr id="85" name="矩形 84">
                <a:extLst>
                  <a:ext uri="{FF2B5EF4-FFF2-40B4-BE49-F238E27FC236}">
                    <a16:creationId xmlns:a16="http://schemas.microsoft.com/office/drawing/2014/main" id="{24283366-B30C-441B-888B-3F54623FE6B2}"/>
                  </a:ext>
                </a:extLst>
              </p:cNvPr>
              <p:cNvSpPr/>
              <p:nvPr>
                <p:custDataLst>
                  <p:tags r:id="rId27"/>
                </p:custDataLst>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87" name="直接连接符 86">
                <a:extLst>
                  <a:ext uri="{FF2B5EF4-FFF2-40B4-BE49-F238E27FC236}">
                    <a16:creationId xmlns:a16="http://schemas.microsoft.com/office/drawing/2014/main" id="{1BDB7EE8-BB2D-40E3-AE5F-51E9C9E1C8B1}"/>
                  </a:ext>
                </a:extLst>
              </p:cNvPr>
              <p:cNvCxnSpPr/>
              <p:nvPr>
                <p:custDataLst>
                  <p:tags r:id="rId28"/>
                </p:custDataLst>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80" name="组合 79">
              <a:extLst>
                <a:ext uri="{FF2B5EF4-FFF2-40B4-BE49-F238E27FC236}">
                  <a16:creationId xmlns:a16="http://schemas.microsoft.com/office/drawing/2014/main" id="{B405A948-24DE-4B52-B45E-88718AC2C2A9}"/>
                </a:ext>
              </a:extLst>
            </p:cNvPr>
            <p:cNvGrpSpPr/>
            <p:nvPr/>
          </p:nvGrpSpPr>
          <p:grpSpPr>
            <a:xfrm>
              <a:off x="3281952" y="1484784"/>
              <a:ext cx="689642" cy="534987"/>
              <a:chOff x="3281952" y="1626760"/>
              <a:chExt cx="689642" cy="534987"/>
            </a:xfrm>
          </p:grpSpPr>
          <p:sp>
            <p:nvSpPr>
              <p:cNvPr id="81" name="矩形 80">
                <a:extLst>
                  <a:ext uri="{FF2B5EF4-FFF2-40B4-BE49-F238E27FC236}">
                    <a16:creationId xmlns:a16="http://schemas.microsoft.com/office/drawing/2014/main" id="{20DA4F1E-C999-485D-B24D-50BA390E67EF}"/>
                  </a:ext>
                </a:extLst>
              </p:cNvPr>
              <p:cNvSpPr/>
              <p:nvPr>
                <p:custDataLst>
                  <p:tags r:id="rId23"/>
                </p:custDataLst>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82" name="文本框 18">
                <a:extLst>
                  <a:ext uri="{FF2B5EF4-FFF2-40B4-BE49-F238E27FC236}">
                    <a16:creationId xmlns:a16="http://schemas.microsoft.com/office/drawing/2014/main" id="{C041ABC9-E4EE-42E5-887A-075619736F15}"/>
                  </a:ext>
                </a:extLst>
              </p:cNvPr>
              <p:cNvSpPr txBox="1">
                <a:spLocks noChangeArrowheads="1"/>
              </p:cNvSpPr>
              <p:nvPr>
                <p:custDataLst>
                  <p:tags r:id="rId24"/>
                </p:custDataLst>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01</a:t>
                </a:r>
                <a:endParaRPr lang="zh-CN" altLang="en-US" sz="2700" dirty="0">
                  <a:solidFill>
                    <a:schemeClr val="bg2">
                      <a:lumMod val="90000"/>
                    </a:schemeClr>
                  </a:solidFill>
                  <a:latin typeface="Impact" panose="020B0806030902050204" pitchFamily="34" charset="0"/>
                </a:endParaRPr>
              </a:p>
            </p:txBody>
          </p:sp>
        </p:grpSp>
      </p:grpSp>
      <p:grpSp>
        <p:nvGrpSpPr>
          <p:cNvPr id="88" name="组合 87">
            <a:extLst>
              <a:ext uri="{FF2B5EF4-FFF2-40B4-BE49-F238E27FC236}">
                <a16:creationId xmlns:a16="http://schemas.microsoft.com/office/drawing/2014/main" id="{A2C0EBBD-46D7-4207-957B-ED21CEE3930E}"/>
              </a:ext>
            </a:extLst>
          </p:cNvPr>
          <p:cNvGrpSpPr/>
          <p:nvPr>
            <p:custDataLst>
              <p:tags r:id="rId2"/>
            </p:custDataLst>
          </p:nvPr>
        </p:nvGrpSpPr>
        <p:grpSpPr>
          <a:xfrm>
            <a:off x="4503593" y="3688642"/>
            <a:ext cx="5372100" cy="534987"/>
            <a:chOff x="3261805" y="3188752"/>
            <a:chExt cx="5372100" cy="534987"/>
          </a:xfrm>
        </p:grpSpPr>
        <p:grpSp>
          <p:nvGrpSpPr>
            <p:cNvPr id="91" name="组合 90">
              <a:extLst>
                <a:ext uri="{FF2B5EF4-FFF2-40B4-BE49-F238E27FC236}">
                  <a16:creationId xmlns:a16="http://schemas.microsoft.com/office/drawing/2014/main" id="{F92C03BE-65E4-4480-82C0-9DB5A99A3CC7}"/>
                </a:ext>
              </a:extLst>
            </p:cNvPr>
            <p:cNvGrpSpPr/>
            <p:nvPr/>
          </p:nvGrpSpPr>
          <p:grpSpPr>
            <a:xfrm>
              <a:off x="3261805" y="3188752"/>
              <a:ext cx="689593" cy="534987"/>
              <a:chOff x="3261805" y="3188752"/>
              <a:chExt cx="689593" cy="534987"/>
            </a:xfrm>
          </p:grpSpPr>
          <p:sp>
            <p:nvSpPr>
              <p:cNvPr id="103" name="矩形 102">
                <a:extLst>
                  <a:ext uri="{FF2B5EF4-FFF2-40B4-BE49-F238E27FC236}">
                    <a16:creationId xmlns:a16="http://schemas.microsoft.com/office/drawing/2014/main" id="{0088DFEA-7C96-4145-8936-3E750168ED57}"/>
                  </a:ext>
                </a:extLst>
              </p:cNvPr>
              <p:cNvSpPr/>
              <p:nvPr>
                <p:custDataLst>
                  <p:tags r:id="rId21"/>
                </p:custDataLst>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04" name="文本框 86">
                <a:extLst>
                  <a:ext uri="{FF2B5EF4-FFF2-40B4-BE49-F238E27FC236}">
                    <a16:creationId xmlns:a16="http://schemas.microsoft.com/office/drawing/2014/main" id="{20E3A24E-D6F7-49F3-B639-A64E3A6BCF0D}"/>
                  </a:ext>
                </a:extLst>
              </p:cNvPr>
              <p:cNvSpPr txBox="1">
                <a:spLocks noChangeArrowheads="1"/>
              </p:cNvSpPr>
              <p:nvPr>
                <p:custDataLst>
                  <p:tags r:id="rId22"/>
                </p:custDataLst>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03</a:t>
                </a:r>
                <a:endParaRPr lang="zh-CN" altLang="en-US" sz="2700" dirty="0">
                  <a:solidFill>
                    <a:schemeClr val="bg2">
                      <a:lumMod val="90000"/>
                    </a:schemeClr>
                  </a:solidFill>
                  <a:latin typeface="Impact" panose="020B0806030902050204" pitchFamily="34" charset="0"/>
                </a:endParaRPr>
              </a:p>
            </p:txBody>
          </p:sp>
        </p:grpSp>
        <p:grpSp>
          <p:nvGrpSpPr>
            <p:cNvPr id="95" name="组合 94">
              <a:extLst>
                <a:ext uri="{FF2B5EF4-FFF2-40B4-BE49-F238E27FC236}">
                  <a16:creationId xmlns:a16="http://schemas.microsoft.com/office/drawing/2014/main" id="{2C607980-899F-4ED3-AB4F-FF72F2E12BFA}"/>
                </a:ext>
              </a:extLst>
            </p:cNvPr>
            <p:cNvGrpSpPr/>
            <p:nvPr/>
          </p:nvGrpSpPr>
          <p:grpSpPr>
            <a:xfrm>
              <a:off x="3923792" y="3188752"/>
              <a:ext cx="4710113" cy="534987"/>
              <a:chOff x="3923792" y="3188752"/>
              <a:chExt cx="4710113" cy="534987"/>
            </a:xfrm>
          </p:grpSpPr>
          <p:sp>
            <p:nvSpPr>
              <p:cNvPr id="99" name="文本框 81">
                <a:extLst>
                  <a:ext uri="{FF2B5EF4-FFF2-40B4-BE49-F238E27FC236}">
                    <a16:creationId xmlns:a16="http://schemas.microsoft.com/office/drawing/2014/main" id="{3B659916-9D0E-4555-B612-38751A98F437}"/>
                  </a:ext>
                </a:extLst>
              </p:cNvPr>
              <p:cNvSpPr txBox="1">
                <a:spLocks noChangeArrowheads="1"/>
              </p:cNvSpPr>
              <p:nvPr>
                <p:custDataLst>
                  <p:tags r:id="rId17"/>
                </p:custDataLst>
              </p:nvPr>
            </p:nvSpPr>
            <p:spPr bwMode="auto">
              <a:xfrm>
                <a:off x="4876292" y="3235107"/>
                <a:ext cx="339852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sym typeface="+mn-ea"/>
                  </a:rPr>
                  <a:t>Experiment Results</a:t>
                </a:r>
                <a:endParaRPr lang="en-US" altLang="zh-CN" sz="2400" b="1" dirty="0">
                  <a:solidFill>
                    <a:schemeClr val="bg2">
                      <a:lumMod val="90000"/>
                    </a:schemeClr>
                  </a:solidFill>
                  <a:latin typeface="Times New Roman" panose="02020603050405020304" pitchFamily="18" charset="0"/>
                  <a:ea typeface="微软雅黑" panose="020B0503020204020204" charset="-122"/>
                </a:endParaRPr>
              </a:p>
            </p:txBody>
          </p:sp>
          <p:sp>
            <p:nvSpPr>
              <p:cNvPr id="100" name="矩形 99">
                <a:extLst>
                  <a:ext uri="{FF2B5EF4-FFF2-40B4-BE49-F238E27FC236}">
                    <a16:creationId xmlns:a16="http://schemas.microsoft.com/office/drawing/2014/main" id="{C8AEA70D-0605-436F-9FAB-4DFAD5EB981E}"/>
                  </a:ext>
                </a:extLst>
              </p:cNvPr>
              <p:cNvSpPr/>
              <p:nvPr>
                <p:custDataLst>
                  <p:tags r:id="rId18"/>
                </p:custDataLst>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101" name="直接连接符 100">
                <a:extLst>
                  <a:ext uri="{FF2B5EF4-FFF2-40B4-BE49-F238E27FC236}">
                    <a16:creationId xmlns:a16="http://schemas.microsoft.com/office/drawing/2014/main" id="{B2F39B48-40EE-4AE9-A60D-F033E79E09BC}"/>
                  </a:ext>
                </a:extLst>
              </p:cNvPr>
              <p:cNvCxnSpPr/>
              <p:nvPr>
                <p:custDataLst>
                  <p:tags r:id="rId19"/>
                </p:custDataLst>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02" name="Freeform 71">
                <a:extLst>
                  <a:ext uri="{FF2B5EF4-FFF2-40B4-BE49-F238E27FC236}">
                    <a16:creationId xmlns:a16="http://schemas.microsoft.com/office/drawing/2014/main" id="{1BD051D1-9D87-42D9-8659-9F6B8796AB83}"/>
                  </a:ext>
                </a:extLst>
              </p:cNvPr>
              <p:cNvSpPr>
                <a:spLocks noEditPoints="1"/>
              </p:cNvSpPr>
              <p:nvPr>
                <p:custDataLst>
                  <p:tags r:id="rId20"/>
                </p:custDataLst>
              </p:nvPr>
            </p:nvSpPr>
            <p:spPr bwMode="auto">
              <a:xfrm>
                <a:off x="4038092" y="3253839"/>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chemeClr val="bg2">
                  <a:lumMod val="90000"/>
                </a:schemeClr>
              </a:solidFill>
              <a:ln>
                <a:noFill/>
              </a:ln>
            </p:spPr>
            <p:txBody>
              <a:bodyPr/>
              <a:lstStyle/>
              <a:p>
                <a:pPr>
                  <a:defRPr/>
                </a:pPr>
                <a:endParaRPr lang="zh-CN" altLang="en-US" b="1">
                  <a:solidFill>
                    <a:prstClr val="black"/>
                  </a:solidFill>
                </a:endParaRPr>
              </a:p>
            </p:txBody>
          </p:sp>
        </p:grpSp>
      </p:grpSp>
      <p:grpSp>
        <p:nvGrpSpPr>
          <p:cNvPr id="105" name="组合 104">
            <a:extLst>
              <a:ext uri="{FF2B5EF4-FFF2-40B4-BE49-F238E27FC236}">
                <a16:creationId xmlns:a16="http://schemas.microsoft.com/office/drawing/2014/main" id="{C611EC0C-7CEC-462C-96FC-1D09093E5D30}"/>
              </a:ext>
            </a:extLst>
          </p:cNvPr>
          <p:cNvGrpSpPr/>
          <p:nvPr>
            <p:custDataLst>
              <p:tags r:id="rId3"/>
            </p:custDataLst>
          </p:nvPr>
        </p:nvGrpSpPr>
        <p:grpSpPr>
          <a:xfrm>
            <a:off x="4503593" y="4509001"/>
            <a:ext cx="5372100" cy="534987"/>
            <a:chOff x="3261805" y="4046141"/>
            <a:chExt cx="5372100" cy="534987"/>
          </a:xfrm>
        </p:grpSpPr>
        <p:grpSp>
          <p:nvGrpSpPr>
            <p:cNvPr id="106" name="组合 105">
              <a:extLst>
                <a:ext uri="{FF2B5EF4-FFF2-40B4-BE49-F238E27FC236}">
                  <a16:creationId xmlns:a16="http://schemas.microsoft.com/office/drawing/2014/main" id="{7BE24A72-8444-4978-A874-447324F54CF3}"/>
                </a:ext>
              </a:extLst>
            </p:cNvPr>
            <p:cNvGrpSpPr/>
            <p:nvPr/>
          </p:nvGrpSpPr>
          <p:grpSpPr>
            <a:xfrm>
              <a:off x="3261805" y="4046141"/>
              <a:ext cx="689447" cy="534987"/>
              <a:chOff x="3261805" y="3969748"/>
              <a:chExt cx="689447" cy="534987"/>
            </a:xfrm>
          </p:grpSpPr>
          <p:sp>
            <p:nvSpPr>
              <p:cNvPr id="115" name="矩形 114">
                <a:extLst>
                  <a:ext uri="{FF2B5EF4-FFF2-40B4-BE49-F238E27FC236}">
                    <a16:creationId xmlns:a16="http://schemas.microsoft.com/office/drawing/2014/main" id="{E8F5DB9C-16BD-4CD5-9CE2-B9CFECD87AF4}"/>
                  </a:ext>
                </a:extLst>
              </p:cNvPr>
              <p:cNvSpPr/>
              <p:nvPr>
                <p:custDataLst>
                  <p:tags r:id="rId15"/>
                </p:custDataLst>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16" name="文本框 131">
                <a:extLst>
                  <a:ext uri="{FF2B5EF4-FFF2-40B4-BE49-F238E27FC236}">
                    <a16:creationId xmlns:a16="http://schemas.microsoft.com/office/drawing/2014/main" id="{7F2523E2-4A08-4AD4-B339-97137A301499}"/>
                  </a:ext>
                </a:extLst>
              </p:cNvPr>
              <p:cNvSpPr txBox="1">
                <a:spLocks noChangeArrowheads="1"/>
              </p:cNvSpPr>
              <p:nvPr>
                <p:custDataLst>
                  <p:tags r:id="rId16"/>
                </p:custDataLst>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04</a:t>
                </a:r>
                <a:endParaRPr lang="zh-CN" altLang="en-US" sz="2700" dirty="0">
                  <a:solidFill>
                    <a:srgbClr val="044875"/>
                  </a:solidFill>
                  <a:latin typeface="Impact" panose="020B0806030902050204" pitchFamily="34" charset="0"/>
                </a:endParaRPr>
              </a:p>
            </p:txBody>
          </p:sp>
        </p:grpSp>
        <p:grpSp>
          <p:nvGrpSpPr>
            <p:cNvPr id="107" name="组合 106">
              <a:extLst>
                <a:ext uri="{FF2B5EF4-FFF2-40B4-BE49-F238E27FC236}">
                  <a16:creationId xmlns:a16="http://schemas.microsoft.com/office/drawing/2014/main" id="{FA47ACB0-DE5F-48DB-AFD5-10E93E9AAFFD}"/>
                </a:ext>
              </a:extLst>
            </p:cNvPr>
            <p:cNvGrpSpPr/>
            <p:nvPr/>
          </p:nvGrpSpPr>
          <p:grpSpPr>
            <a:xfrm>
              <a:off x="3923792" y="4046141"/>
              <a:ext cx="4710113" cy="534987"/>
              <a:chOff x="3923792" y="3969748"/>
              <a:chExt cx="4710113" cy="534987"/>
            </a:xfrm>
          </p:grpSpPr>
          <p:sp>
            <p:nvSpPr>
              <p:cNvPr id="108" name="文本框 126">
                <a:extLst>
                  <a:ext uri="{FF2B5EF4-FFF2-40B4-BE49-F238E27FC236}">
                    <a16:creationId xmlns:a16="http://schemas.microsoft.com/office/drawing/2014/main" id="{716FD88E-995F-426B-A5C1-F56B657F2788}"/>
                  </a:ext>
                </a:extLst>
              </p:cNvPr>
              <p:cNvSpPr txBox="1">
                <a:spLocks noChangeArrowheads="1"/>
              </p:cNvSpPr>
              <p:nvPr>
                <p:custDataLst>
                  <p:tags r:id="rId11"/>
                </p:custDataLst>
              </p:nvPr>
            </p:nvSpPr>
            <p:spPr bwMode="auto">
              <a:xfrm>
                <a:off x="4571492" y="4002700"/>
                <a:ext cx="40417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rPr>
                  <a:t>Conclusion</a:t>
                </a:r>
              </a:p>
            </p:txBody>
          </p:sp>
          <p:sp>
            <p:nvSpPr>
              <p:cNvPr id="112" name="矩形 111">
                <a:extLst>
                  <a:ext uri="{FF2B5EF4-FFF2-40B4-BE49-F238E27FC236}">
                    <a16:creationId xmlns:a16="http://schemas.microsoft.com/office/drawing/2014/main" id="{6D02989E-C02A-4DC4-89A8-1A3FE4067E8B}"/>
                  </a:ext>
                </a:extLst>
              </p:cNvPr>
              <p:cNvSpPr/>
              <p:nvPr>
                <p:custDataLst>
                  <p:tags r:id="rId12"/>
                </p:custDataLst>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113" name="直接连接符 112">
                <a:extLst>
                  <a:ext uri="{FF2B5EF4-FFF2-40B4-BE49-F238E27FC236}">
                    <a16:creationId xmlns:a16="http://schemas.microsoft.com/office/drawing/2014/main" id="{1C90C3CE-0D58-48FA-AE66-1C3EAFB3896C}"/>
                  </a:ext>
                </a:extLst>
              </p:cNvPr>
              <p:cNvCxnSpPr/>
              <p:nvPr>
                <p:custDataLst>
                  <p:tags r:id="rId13"/>
                </p:custDataLst>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14" name="Freeform 306">
                <a:extLst>
                  <a:ext uri="{FF2B5EF4-FFF2-40B4-BE49-F238E27FC236}">
                    <a16:creationId xmlns:a16="http://schemas.microsoft.com/office/drawing/2014/main" id="{E466659E-8FE1-4BA3-919D-2AB4C1CB8B41}"/>
                  </a:ext>
                </a:extLst>
              </p:cNvPr>
              <p:cNvSpPr>
                <a:spLocks noEditPoints="1"/>
              </p:cNvSpPr>
              <p:nvPr>
                <p:custDataLst>
                  <p:tags r:id="rId14"/>
                </p:custDataLst>
              </p:nvPr>
            </p:nvSpPr>
            <p:spPr bwMode="auto">
              <a:xfrm>
                <a:off x="4061905" y="4028951"/>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rgbClr val="044875"/>
              </a:solidFill>
              <a:ln>
                <a:noFill/>
              </a:ln>
            </p:spPr>
            <p:txBody>
              <a:bodyPr/>
              <a:lstStyle/>
              <a:p>
                <a:pPr>
                  <a:defRPr/>
                </a:pPr>
                <a:endParaRPr lang="zh-CN" altLang="en-US" b="1">
                  <a:solidFill>
                    <a:prstClr val="black"/>
                  </a:solidFill>
                </a:endParaRPr>
              </a:p>
            </p:txBody>
          </p:sp>
        </p:grpSp>
      </p:grpSp>
      <p:grpSp>
        <p:nvGrpSpPr>
          <p:cNvPr id="117" name="组合 116">
            <a:extLst>
              <a:ext uri="{FF2B5EF4-FFF2-40B4-BE49-F238E27FC236}">
                <a16:creationId xmlns:a16="http://schemas.microsoft.com/office/drawing/2014/main" id="{072634BD-43B4-4F9C-8BC7-9DA097FCDD50}"/>
              </a:ext>
            </a:extLst>
          </p:cNvPr>
          <p:cNvGrpSpPr/>
          <p:nvPr>
            <p:custDataLst>
              <p:tags r:id="rId4"/>
            </p:custDataLst>
          </p:nvPr>
        </p:nvGrpSpPr>
        <p:grpSpPr>
          <a:xfrm>
            <a:off x="4517645" y="2868283"/>
            <a:ext cx="5370513" cy="534987"/>
            <a:chOff x="3275856" y="2348880"/>
            <a:chExt cx="5370513" cy="534987"/>
          </a:xfrm>
        </p:grpSpPr>
        <p:grpSp>
          <p:nvGrpSpPr>
            <p:cNvPr id="118" name="组合 117">
              <a:extLst>
                <a:ext uri="{FF2B5EF4-FFF2-40B4-BE49-F238E27FC236}">
                  <a16:creationId xmlns:a16="http://schemas.microsoft.com/office/drawing/2014/main" id="{B0F98D02-F491-47E1-A265-8F60B171BCF7}"/>
                </a:ext>
              </a:extLst>
            </p:cNvPr>
            <p:cNvGrpSpPr/>
            <p:nvPr/>
          </p:nvGrpSpPr>
          <p:grpSpPr>
            <a:xfrm>
              <a:off x="3275856" y="2348880"/>
              <a:ext cx="689474" cy="534987"/>
              <a:chOff x="3275856" y="2407756"/>
              <a:chExt cx="689474" cy="534987"/>
            </a:xfrm>
          </p:grpSpPr>
          <p:sp>
            <p:nvSpPr>
              <p:cNvPr id="124" name="矩形 123">
                <a:extLst>
                  <a:ext uri="{FF2B5EF4-FFF2-40B4-BE49-F238E27FC236}">
                    <a16:creationId xmlns:a16="http://schemas.microsoft.com/office/drawing/2014/main" id="{367B2F9B-9FB2-498C-AD93-DAC733D47948}"/>
                  </a:ext>
                </a:extLst>
              </p:cNvPr>
              <p:cNvSpPr/>
              <p:nvPr>
                <p:custDataLst>
                  <p:tags r:id="rId9"/>
                </p:custDataLst>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25" name="文本框 78">
                <a:extLst>
                  <a:ext uri="{FF2B5EF4-FFF2-40B4-BE49-F238E27FC236}">
                    <a16:creationId xmlns:a16="http://schemas.microsoft.com/office/drawing/2014/main" id="{DAD6E879-E510-40FC-87E1-4935F06844FD}"/>
                  </a:ext>
                </a:extLst>
              </p:cNvPr>
              <p:cNvSpPr txBox="1">
                <a:spLocks noChangeArrowheads="1"/>
              </p:cNvSpPr>
              <p:nvPr>
                <p:custDataLst>
                  <p:tags r:id="rId10"/>
                </p:custDataLst>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02</a:t>
                </a:r>
                <a:endParaRPr lang="zh-CN" altLang="en-US" sz="2700" dirty="0">
                  <a:solidFill>
                    <a:schemeClr val="bg2">
                      <a:lumMod val="90000"/>
                    </a:schemeClr>
                  </a:solidFill>
                  <a:latin typeface="Impact" panose="020B0806030902050204" pitchFamily="34" charset="0"/>
                </a:endParaRPr>
              </a:p>
            </p:txBody>
          </p:sp>
        </p:grpSp>
        <p:grpSp>
          <p:nvGrpSpPr>
            <p:cNvPr id="119" name="组合 118">
              <a:extLst>
                <a:ext uri="{FF2B5EF4-FFF2-40B4-BE49-F238E27FC236}">
                  <a16:creationId xmlns:a16="http://schemas.microsoft.com/office/drawing/2014/main" id="{CDF420F0-3708-4C04-934E-AAEAB0788A2E}"/>
                </a:ext>
              </a:extLst>
            </p:cNvPr>
            <p:cNvGrpSpPr/>
            <p:nvPr/>
          </p:nvGrpSpPr>
          <p:grpSpPr>
            <a:xfrm>
              <a:off x="3937844" y="2348880"/>
              <a:ext cx="4708525" cy="534987"/>
              <a:chOff x="3937844" y="2407756"/>
              <a:chExt cx="4708525" cy="534987"/>
            </a:xfrm>
          </p:grpSpPr>
          <p:sp>
            <p:nvSpPr>
              <p:cNvPr id="120" name="文本框 73">
                <a:extLst>
                  <a:ext uri="{FF2B5EF4-FFF2-40B4-BE49-F238E27FC236}">
                    <a16:creationId xmlns:a16="http://schemas.microsoft.com/office/drawing/2014/main" id="{02730070-61B1-49F7-9068-492DABCD78C8}"/>
                  </a:ext>
                </a:extLst>
              </p:cNvPr>
              <p:cNvSpPr txBox="1">
                <a:spLocks noChangeArrowheads="1"/>
              </p:cNvSpPr>
              <p:nvPr>
                <p:custDataLst>
                  <p:tags r:id="rId5"/>
                </p:custDataLst>
              </p:nvPr>
            </p:nvSpPr>
            <p:spPr bwMode="auto">
              <a:xfrm>
                <a:off x="5326034" y="2449079"/>
                <a:ext cx="2499719"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sym typeface="+mn-ea"/>
                  </a:rPr>
                  <a:t>Method Design</a:t>
                </a:r>
                <a:endParaRPr lang="en-US" altLang="zh-CN" sz="2400" b="1" dirty="0">
                  <a:solidFill>
                    <a:schemeClr val="bg2">
                      <a:lumMod val="90000"/>
                    </a:schemeClr>
                  </a:solidFill>
                  <a:latin typeface="Times New Roman" panose="02020603050405020304" pitchFamily="18" charset="0"/>
                  <a:ea typeface="微软雅黑" panose="020B0503020204020204" charset="-122"/>
                </a:endParaRPr>
              </a:p>
            </p:txBody>
          </p:sp>
          <p:sp>
            <p:nvSpPr>
              <p:cNvPr id="121" name="矩形 120">
                <a:extLst>
                  <a:ext uri="{FF2B5EF4-FFF2-40B4-BE49-F238E27FC236}">
                    <a16:creationId xmlns:a16="http://schemas.microsoft.com/office/drawing/2014/main" id="{A61893DD-082A-48F3-8F5C-5D39568D1CCB}"/>
                  </a:ext>
                </a:extLst>
              </p:cNvPr>
              <p:cNvSpPr/>
              <p:nvPr>
                <p:custDataLst>
                  <p:tags r:id="rId6"/>
                </p:custDataLst>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122" name="直接连接符 121">
                <a:extLst>
                  <a:ext uri="{FF2B5EF4-FFF2-40B4-BE49-F238E27FC236}">
                    <a16:creationId xmlns:a16="http://schemas.microsoft.com/office/drawing/2014/main" id="{2975DF1B-F386-4182-B0F3-C5E835BCF4C6}"/>
                  </a:ext>
                </a:extLst>
              </p:cNvPr>
              <p:cNvCxnSpPr/>
              <p:nvPr>
                <p:custDataLst>
                  <p:tags r:id="rId7"/>
                </p:custDataLst>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23" name="Freeform 30">
                <a:extLst>
                  <a:ext uri="{FF2B5EF4-FFF2-40B4-BE49-F238E27FC236}">
                    <a16:creationId xmlns:a16="http://schemas.microsoft.com/office/drawing/2014/main" id="{92B711A4-043B-4289-9DCD-651E549DD05B}"/>
                  </a:ext>
                </a:extLst>
              </p:cNvPr>
              <p:cNvSpPr>
                <a:spLocks noEditPoints="1"/>
              </p:cNvSpPr>
              <p:nvPr>
                <p:custDataLst>
                  <p:tags r:id="rId8"/>
                </p:custDataLst>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chemeClr val="bg2">
                  <a:lumMod val="90000"/>
                </a:schemeClr>
              </a:solidFill>
              <a:ln>
                <a:noFill/>
              </a:ln>
            </p:spPr>
            <p:txBody>
              <a:bodyPr/>
              <a:lstStyle/>
              <a:p>
                <a:pPr>
                  <a:defRPr/>
                </a:pPr>
                <a:endParaRPr lang="zh-CN" altLang="en-US" b="1" dirty="0">
                  <a:solidFill>
                    <a:prstClr val="black"/>
                  </a:solidFill>
                </a:endParaRPr>
              </a:p>
            </p:txBody>
          </p:sp>
        </p:grpSp>
      </p:grpSp>
    </p:spTree>
    <p:extLst>
      <p:ext uri="{BB962C8B-B14F-4D97-AF65-F5344CB8AC3E}">
        <p14:creationId xmlns:p14="http://schemas.microsoft.com/office/powerpoint/2010/main" val="1794758967"/>
      </p:ext>
    </p:extLst>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 y="1"/>
            <a:ext cx="12192001"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nvSpPr>
        <p:spPr>
          <a:xfrm>
            <a:off x="-8688" y="72603"/>
            <a:ext cx="6608687"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Conclusion and future work</a:t>
            </a:r>
          </a:p>
        </p:txBody>
      </p:sp>
      <p:grpSp>
        <p:nvGrpSpPr>
          <p:cNvPr id="20" name="组合 19">
            <a:extLst>
              <a:ext uri="{FF2B5EF4-FFF2-40B4-BE49-F238E27FC236}">
                <a16:creationId xmlns:a16="http://schemas.microsoft.com/office/drawing/2014/main" id="{9989C16C-EBA7-3EA7-32F2-46CAA12CC5D8}"/>
              </a:ext>
            </a:extLst>
          </p:cNvPr>
          <p:cNvGrpSpPr/>
          <p:nvPr/>
        </p:nvGrpSpPr>
        <p:grpSpPr>
          <a:xfrm>
            <a:off x="-1" y="6553200"/>
            <a:ext cx="12192001" cy="304800"/>
            <a:chOff x="0" y="6569404"/>
            <a:chExt cx="9144000" cy="288000"/>
          </a:xfrm>
        </p:grpSpPr>
        <p:sp>
          <p:nvSpPr>
            <p:cNvPr id="21" name="矩形 20">
              <a:extLst>
                <a:ext uri="{FF2B5EF4-FFF2-40B4-BE49-F238E27FC236}">
                  <a16:creationId xmlns:a16="http://schemas.microsoft.com/office/drawing/2014/main" id="{8D450375-0972-524A-0970-BB04647BFC53}"/>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22" name="矩形 21">
              <a:extLst>
                <a:ext uri="{FF2B5EF4-FFF2-40B4-BE49-F238E27FC236}">
                  <a16:creationId xmlns:a16="http://schemas.microsoft.com/office/drawing/2014/main" id="{68A0CC05-1CE4-DBC0-2306-1BCFD0C6DAE1}"/>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23" name="灯片编号占位符 5">
            <a:extLst>
              <a:ext uri="{FF2B5EF4-FFF2-40B4-BE49-F238E27FC236}">
                <a16:creationId xmlns:a16="http://schemas.microsoft.com/office/drawing/2014/main" id="{707D6DD2-8B0A-7214-1CE8-1F0C7BEBEE78}"/>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64</a:t>
            </a:fld>
            <a:endParaRPr lang="zh-HK" altLang="en-US" sz="1600" dirty="0">
              <a:solidFill>
                <a:schemeClr val="bg1"/>
              </a:solidFill>
            </a:endParaRPr>
          </a:p>
        </p:txBody>
      </p:sp>
      <p:sp>
        <p:nvSpPr>
          <p:cNvPr id="5" name="矩形 4">
            <a:extLst>
              <a:ext uri="{FF2B5EF4-FFF2-40B4-BE49-F238E27FC236}">
                <a16:creationId xmlns:a16="http://schemas.microsoft.com/office/drawing/2014/main" id="{6BF975FC-012E-8885-1CF9-C5EE40DDAD00}"/>
              </a:ext>
            </a:extLst>
          </p:cNvPr>
          <p:cNvSpPr/>
          <p:nvPr/>
        </p:nvSpPr>
        <p:spPr>
          <a:xfrm>
            <a:off x="1892810" y="1135776"/>
            <a:ext cx="8366297" cy="3754544"/>
          </a:xfrm>
          <a:prstGeom prst="rect">
            <a:avLst/>
          </a:prstGeom>
          <a:noFill/>
          <a:ln w="28575">
            <a:solidFill>
              <a:srgbClr val="0174AB"/>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7" name="文本框 6">
            <a:extLst>
              <a:ext uri="{FF2B5EF4-FFF2-40B4-BE49-F238E27FC236}">
                <a16:creationId xmlns:a16="http://schemas.microsoft.com/office/drawing/2014/main" id="{49B60813-1E9D-4D63-250C-8A6CDA7DC34F}"/>
              </a:ext>
            </a:extLst>
          </p:cNvPr>
          <p:cNvSpPr txBox="1"/>
          <p:nvPr/>
        </p:nvSpPr>
        <p:spPr>
          <a:xfrm>
            <a:off x="2101418" y="1197000"/>
            <a:ext cx="7949082" cy="3693319"/>
          </a:xfrm>
          <a:prstGeom prst="rect">
            <a:avLst/>
          </a:prstGeom>
          <a:noFill/>
        </p:spPr>
        <p:txBody>
          <a:bodyPr wrap="square">
            <a:spAutoFit/>
          </a:bodyPr>
          <a:lstStyle>
            <a:defPPr>
              <a:defRPr lang="zh-CN"/>
            </a:defPPr>
            <a:lvl1pPr>
              <a:defRPr>
                <a:latin typeface="Arial" panose="020B0604020202020204" pitchFamily="34" charset="0"/>
                <a:cs typeface="Arial" panose="020B0604020202020204" pitchFamily="34" charset="0"/>
              </a:defRPr>
            </a:lvl1pPr>
          </a:lstStyle>
          <a:p>
            <a:pPr algn="just"/>
            <a:r>
              <a:rPr lang="en-US" altLang="zh-CN" dirty="0">
                <a:latin typeface="Times New Roman" panose="02020603050405020304" pitchFamily="18" charset="0"/>
                <a:cs typeface="Times New Roman" panose="02020603050405020304" pitchFamily="18" charset="0"/>
              </a:rPr>
              <a:t>To realize effective diagnosis under low-quality data, this study proposes a decision fusion method based on SWT and RF to enhance the diagnosis of rolling bearing faults. First, the vibration signals of multiple sensors are directly input to the improved SWT model to adaptively extract their deep feature. This avoids the dependence of the basic model on the prior knowledge of signal processing under low-quality data. Then, the RF is introduced to optimize the extracted deep fault features to improve the expression ability of significant features. In addition, DS decision fusion is integrated to fuse the basic probability assignment of </a:t>
            </a:r>
            <a:r>
              <a:rPr lang="en-US" altLang="zh-CN" dirty="0" err="1">
                <a:latin typeface="Times New Roman" panose="02020603050405020304" pitchFamily="18" charset="0"/>
                <a:cs typeface="Times New Roman" panose="02020603050405020304" pitchFamily="18" charset="0"/>
              </a:rPr>
              <a:t>multisensors</a:t>
            </a:r>
            <a:r>
              <a:rPr lang="en-US" altLang="zh-CN" dirty="0">
                <a:latin typeface="Times New Roman" panose="02020603050405020304" pitchFamily="18" charset="0"/>
                <a:cs typeface="Times New Roman" panose="02020603050405020304" pitchFamily="18" charset="0"/>
              </a:rPr>
              <a:t>. Thus, the performance of </a:t>
            </a:r>
            <a:r>
              <a:rPr lang="en-US" altLang="zh-CN" dirty="0" err="1">
                <a:latin typeface="Times New Roman" panose="02020603050405020304" pitchFamily="18" charset="0"/>
                <a:cs typeface="Times New Roman" panose="02020603050405020304" pitchFamily="18" charset="0"/>
              </a:rPr>
              <a:t>multiknowledge</a:t>
            </a:r>
            <a:r>
              <a:rPr lang="en-US" altLang="zh-CN" dirty="0">
                <a:latin typeface="Times New Roman" panose="02020603050405020304" pitchFamily="18" charset="0"/>
                <a:cs typeface="Times New Roman" panose="02020603050405020304" pitchFamily="18" charset="0"/>
              </a:rPr>
              <a:t> threshold diagnosis is improved at the decision level. Finally, five comparative experiments are conducted, and the results verify the effectiveness and generalization of the proposed decision fusion SWT-RF method for fault diagnosis of rolling bearing, as well as its superiority over the existing intelligent diagnostic methods.</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17808772"/>
      </p:ext>
    </p:extLst>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6C69A047-7161-357A-920A-11F92FECB093}"/>
              </a:ext>
            </a:extLst>
          </p:cNvPr>
          <p:cNvGrpSpPr/>
          <p:nvPr/>
        </p:nvGrpSpPr>
        <p:grpSpPr>
          <a:xfrm>
            <a:off x="-1" y="1831725"/>
            <a:ext cx="12676192" cy="2173539"/>
            <a:chOff x="1522095" y="1831725"/>
            <a:chExt cx="9527981" cy="2173539"/>
          </a:xfrm>
        </p:grpSpPr>
        <p:sp>
          <p:nvSpPr>
            <p:cNvPr id="8" name="矩形 7"/>
            <p:cNvSpPr/>
            <p:nvPr/>
          </p:nvSpPr>
          <p:spPr>
            <a:xfrm>
              <a:off x="1522095" y="1960245"/>
              <a:ext cx="9147810" cy="2045019"/>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9" name="文本框 8"/>
            <p:cNvSpPr txBox="1"/>
            <p:nvPr/>
          </p:nvSpPr>
          <p:spPr>
            <a:xfrm>
              <a:off x="1818014" y="1831725"/>
              <a:ext cx="8555970" cy="1951496"/>
            </a:xfrm>
            <a:prstGeom prst="rect">
              <a:avLst/>
            </a:prstGeom>
            <a:noFill/>
          </p:spPr>
          <p:txBody>
            <a:bodyPr wrap="square" rtlCol="0" anchor="ctr">
              <a:spAutoFit/>
            </a:bodyPr>
            <a:lstStyle/>
            <a:p>
              <a:pPr algn="ctr">
                <a:lnSpc>
                  <a:spcPct val="150000"/>
                </a:lnSpc>
              </a:pPr>
              <a:r>
                <a:rPr lang="en-US" altLang="zh-CN" sz="2800" b="1" dirty="0">
                  <a:solidFill>
                    <a:schemeClr val="bg1"/>
                  </a:solidFill>
                  <a:latin typeface="Arial" panose="020B0604020202020204" pitchFamily="34" charset="0"/>
                  <a:ea typeface="微软雅黑" panose="020B0503020204020204" charset="-122"/>
                  <a:cs typeface="Arial" panose="020B0604020202020204" pitchFamily="34" charset="0"/>
                </a:rPr>
                <a:t>Fusion-driven fault diagnosis based on adaptive tuning feature mode decomposition and synergy graph enhanced transformer for bearings under noisy conditions</a:t>
              </a:r>
            </a:p>
          </p:txBody>
        </p:sp>
        <p:sp>
          <p:nvSpPr>
            <p:cNvPr id="3" name="文本框 2"/>
            <p:cNvSpPr txBox="1"/>
            <p:nvPr/>
          </p:nvSpPr>
          <p:spPr>
            <a:xfrm>
              <a:off x="1687636" y="3654699"/>
              <a:ext cx="9362440" cy="338554"/>
            </a:xfrm>
            <a:prstGeom prst="rect">
              <a:avLst/>
            </a:prstGeom>
            <a:noFill/>
          </p:spPr>
          <p:txBody>
            <a:bodyPr wrap="square" rtlCol="0">
              <a:spAutoFit/>
            </a:bodyPr>
            <a:lstStyle/>
            <a:p>
              <a:r>
                <a:rPr lang="en-US" altLang="zh-CN" sz="1600" dirty="0">
                  <a:solidFill>
                    <a:schemeClr val="bg1"/>
                  </a:solidFill>
                  <a:latin typeface="Arial" panose="020B0604020202020204" pitchFamily="34" charset="0"/>
                  <a:cs typeface="Arial" panose="020B0604020202020204" pitchFamily="34" charset="0"/>
                </a:rPr>
                <a:t>Lin Zhu, Jin Wang, Min Chen, and </a:t>
              </a:r>
              <a:r>
                <a:rPr lang="en-US" altLang="zh-CN" sz="1600" dirty="0" err="1">
                  <a:solidFill>
                    <a:schemeClr val="bg1"/>
                  </a:solidFill>
                  <a:latin typeface="Arial" panose="020B0604020202020204" pitchFamily="34" charset="0"/>
                  <a:cs typeface="Arial" panose="020B0604020202020204" pitchFamily="34" charset="0"/>
                </a:rPr>
                <a:t>Lintong</a:t>
              </a:r>
              <a:r>
                <a:rPr lang="en-US" altLang="zh-CN" sz="1600" dirty="0">
                  <a:solidFill>
                    <a:schemeClr val="bg1"/>
                  </a:solidFill>
                  <a:latin typeface="Arial" panose="020B0604020202020204" pitchFamily="34" charset="0"/>
                  <a:cs typeface="Arial" panose="020B0604020202020204" pitchFamily="34" charset="0"/>
                </a:rPr>
                <a:t> Liu</a:t>
              </a:r>
              <a:endParaRPr lang="zh-CN" altLang="en-US" sz="1600" dirty="0">
                <a:solidFill>
                  <a:schemeClr val="bg1"/>
                </a:solidFill>
                <a:latin typeface="Arial" panose="020B0604020202020204" pitchFamily="34" charset="0"/>
                <a:cs typeface="Arial" panose="020B0604020202020204" pitchFamily="34" charset="0"/>
              </a:endParaRPr>
            </a:p>
          </p:txBody>
        </p:sp>
      </p:grpSp>
      <p:sp>
        <p:nvSpPr>
          <p:cNvPr id="2" name="文本框 1">
            <a:extLst>
              <a:ext uri="{FF2B5EF4-FFF2-40B4-BE49-F238E27FC236}">
                <a16:creationId xmlns:a16="http://schemas.microsoft.com/office/drawing/2014/main" id="{019E4B3F-69B4-8EEE-5D1D-89DB6241639A}"/>
              </a:ext>
            </a:extLst>
          </p:cNvPr>
          <p:cNvSpPr txBox="1"/>
          <p:nvPr/>
        </p:nvSpPr>
        <p:spPr bwMode="auto">
          <a:xfrm>
            <a:off x="351876" y="165152"/>
            <a:ext cx="2054225" cy="646331"/>
          </a:xfrm>
          <a:prstGeom prst="rect">
            <a:avLst/>
          </a:prstGeom>
          <a:noFill/>
        </p:spPr>
        <p:txBody>
          <a:bodyPr>
            <a:spAutoFit/>
          </a:bodyPr>
          <a:lstStyle/>
          <a:p>
            <a:pPr algn="ctr" fontAlgn="auto"/>
            <a:r>
              <a:rPr lang="en-US" altLang="zh-CN" sz="36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Paper 5</a:t>
            </a:r>
            <a:endParaRPr lang="zh-HK" altLang="en-US" sz="3600" b="1" noProof="1">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grpSp>
        <p:nvGrpSpPr>
          <p:cNvPr id="16" name="组合 15">
            <a:extLst>
              <a:ext uri="{FF2B5EF4-FFF2-40B4-BE49-F238E27FC236}">
                <a16:creationId xmlns:a16="http://schemas.microsoft.com/office/drawing/2014/main" id="{623C4FE0-2A9C-A182-15E8-2521C6A4DC31}"/>
              </a:ext>
            </a:extLst>
          </p:cNvPr>
          <p:cNvGrpSpPr/>
          <p:nvPr/>
        </p:nvGrpSpPr>
        <p:grpSpPr>
          <a:xfrm>
            <a:off x="-1" y="6553200"/>
            <a:ext cx="12192001" cy="304800"/>
            <a:chOff x="0" y="6569404"/>
            <a:chExt cx="9144000" cy="288000"/>
          </a:xfrm>
        </p:grpSpPr>
        <p:sp>
          <p:nvSpPr>
            <p:cNvPr id="17" name="矩形 16">
              <a:extLst>
                <a:ext uri="{FF2B5EF4-FFF2-40B4-BE49-F238E27FC236}">
                  <a16:creationId xmlns:a16="http://schemas.microsoft.com/office/drawing/2014/main" id="{2B709EBF-C10A-AFBC-E987-00565C4BE3E7}"/>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8" name="矩形 17">
              <a:extLst>
                <a:ext uri="{FF2B5EF4-FFF2-40B4-BE49-F238E27FC236}">
                  <a16:creationId xmlns:a16="http://schemas.microsoft.com/office/drawing/2014/main" id="{4547FCFA-4751-009C-8906-A5E0C9C8A59E}"/>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9" name="灯片编号占位符 5">
            <a:extLst>
              <a:ext uri="{FF2B5EF4-FFF2-40B4-BE49-F238E27FC236}">
                <a16:creationId xmlns:a16="http://schemas.microsoft.com/office/drawing/2014/main" id="{BAC95804-172D-B146-E016-9905750BF97B}"/>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65</a:t>
            </a:fld>
            <a:endParaRPr lang="zh-HK" altLang="en-US" sz="1600" dirty="0">
              <a:solidFill>
                <a:schemeClr val="bg1"/>
              </a:solidFill>
            </a:endParaRPr>
          </a:p>
        </p:txBody>
      </p:sp>
      <p:grpSp>
        <p:nvGrpSpPr>
          <p:cNvPr id="10" name="组合 9">
            <a:extLst>
              <a:ext uri="{FF2B5EF4-FFF2-40B4-BE49-F238E27FC236}">
                <a16:creationId xmlns:a16="http://schemas.microsoft.com/office/drawing/2014/main" id="{E50E8C58-5E22-E973-1AF0-858B91D24D19}"/>
              </a:ext>
            </a:extLst>
          </p:cNvPr>
          <p:cNvGrpSpPr/>
          <p:nvPr/>
        </p:nvGrpSpPr>
        <p:grpSpPr>
          <a:xfrm>
            <a:off x="351876" y="4596014"/>
            <a:ext cx="11648124" cy="1117600"/>
            <a:chOff x="623" y="7327"/>
            <a:chExt cx="15962" cy="1760"/>
          </a:xfrm>
        </p:grpSpPr>
        <p:sp>
          <p:nvSpPr>
            <p:cNvPr id="12" name="文本框 11">
              <a:extLst>
                <a:ext uri="{FF2B5EF4-FFF2-40B4-BE49-F238E27FC236}">
                  <a16:creationId xmlns:a16="http://schemas.microsoft.com/office/drawing/2014/main" id="{25AA1785-356E-A345-26B6-65F2DB228454}"/>
                </a:ext>
              </a:extLst>
            </p:cNvPr>
            <p:cNvSpPr txBox="1"/>
            <p:nvPr/>
          </p:nvSpPr>
          <p:spPr>
            <a:xfrm>
              <a:off x="623" y="7327"/>
              <a:ext cx="15962" cy="582"/>
            </a:xfrm>
            <a:prstGeom prst="rect">
              <a:avLst/>
            </a:prstGeom>
            <a:noFill/>
          </p:spPr>
          <p:txBody>
            <a:bodyPr wrap="square" rtlCol="0">
              <a:spAutoFit/>
            </a:bodyPr>
            <a:lstStyle/>
            <a:p>
              <a:r>
                <a:rPr lang="en-US" altLang="zh-CN" b="1" dirty="0">
                  <a:latin typeface="Arial" panose="020B0604020202020204" pitchFamily="34" charset="0"/>
                  <a:cs typeface="Arial" panose="020B0604020202020204" pitchFamily="34" charset="0"/>
                </a:rPr>
                <a:t>Published in:</a:t>
              </a:r>
              <a:r>
                <a:rPr lang="en-US" altLang="zh-CN" dirty="0">
                  <a:latin typeface="Arial" panose="020B0604020202020204" pitchFamily="34" charset="0"/>
                  <a:cs typeface="Arial" panose="020B0604020202020204" pitchFamily="34" charset="0"/>
                </a:rPr>
                <a:t> Expert Systems With Applications</a:t>
              </a:r>
            </a:p>
          </p:txBody>
        </p:sp>
        <p:sp>
          <p:nvSpPr>
            <p:cNvPr id="14" name="文本框 13">
              <a:extLst>
                <a:ext uri="{FF2B5EF4-FFF2-40B4-BE49-F238E27FC236}">
                  <a16:creationId xmlns:a16="http://schemas.microsoft.com/office/drawing/2014/main" id="{3353C333-422A-A3D7-B5FA-25EA90FF33A1}"/>
                </a:ext>
              </a:extLst>
            </p:cNvPr>
            <p:cNvSpPr txBox="1"/>
            <p:nvPr/>
          </p:nvSpPr>
          <p:spPr>
            <a:xfrm>
              <a:off x="623" y="8507"/>
              <a:ext cx="9184" cy="580"/>
            </a:xfrm>
            <a:prstGeom prst="rect">
              <a:avLst/>
            </a:prstGeom>
            <a:noFill/>
          </p:spPr>
          <p:txBody>
            <a:bodyPr wrap="square" rtlCol="0">
              <a:spAutoFit/>
            </a:bodyPr>
            <a:lstStyle/>
            <a:p>
              <a:r>
                <a:rPr lang="en-US" altLang="zh-CN" b="1" dirty="0">
                  <a:latin typeface="Arial" panose="020B0604020202020204" pitchFamily="34" charset="0"/>
                  <a:cs typeface="Arial" panose="020B0604020202020204" pitchFamily="34" charset="0"/>
                </a:rPr>
                <a:t>Published Time:</a:t>
              </a:r>
              <a:r>
                <a:rPr lang="en-US" altLang="zh-CN" dirty="0">
                  <a:latin typeface="Arial" panose="020B0604020202020204" pitchFamily="34" charset="0"/>
                  <a:cs typeface="Arial" panose="020B0604020202020204" pitchFamily="34" charset="0"/>
                </a:rPr>
                <a:t> 2025</a:t>
              </a:r>
            </a:p>
          </p:txBody>
        </p:sp>
      </p:grpSp>
      <p:pic>
        <p:nvPicPr>
          <p:cNvPr id="15" name="图片 14">
            <a:extLst>
              <a:ext uri="{FF2B5EF4-FFF2-40B4-BE49-F238E27FC236}">
                <a16:creationId xmlns:a16="http://schemas.microsoft.com/office/drawing/2014/main" id="{18F6B5B1-2548-227F-08E7-8F0A00996F3D}"/>
              </a:ext>
            </a:extLst>
          </p:cNvPr>
          <p:cNvPicPr>
            <a:picLocks noChangeAspect="1"/>
          </p:cNvPicPr>
          <p:nvPr/>
        </p:nvPicPr>
        <p:blipFill>
          <a:blip r:embed="rId3" cstate="print">
            <a:clrChange>
              <a:clrFrom>
                <a:srgbClr val="FFFFFF"/>
              </a:clrFrom>
              <a:clrTo>
                <a:srgbClr val="FFFFFF">
                  <a:alpha val="0"/>
                </a:srgbClr>
              </a:clrTo>
            </a:clrChange>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spTree>
    <p:extLst>
      <p:ext uri="{BB962C8B-B14F-4D97-AF65-F5344CB8AC3E}">
        <p14:creationId xmlns:p14="http://schemas.microsoft.com/office/powerpoint/2010/main" val="276265941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18"/>
          <p:cNvGrpSpPr/>
          <p:nvPr/>
        </p:nvGrpSpPr>
        <p:grpSpPr bwMode="auto">
          <a:xfrm>
            <a:off x="2409457" y="2650330"/>
            <a:ext cx="1505450" cy="1479472"/>
            <a:chOff x="1709739" y="2636838"/>
            <a:chExt cx="1590160" cy="1584325"/>
          </a:xfrm>
          <a:solidFill>
            <a:srgbClr val="044875"/>
          </a:solidFill>
        </p:grpSpPr>
        <p:sp>
          <p:nvSpPr>
            <p:cNvPr id="35" name="Freeform 6"/>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7" name="Freeform 7"/>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8" name="Freeform 8"/>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9" name="Freeform 9"/>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0" name="Freeform 10"/>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1" name="Freeform 11"/>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2" name="Freeform 12"/>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3" name="Freeform 13"/>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4" name="Freeform 14"/>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grpSp>
      <p:sp>
        <p:nvSpPr>
          <p:cNvPr id="31" name="文本框 30"/>
          <p:cNvSpPr txBox="1"/>
          <p:nvPr/>
        </p:nvSpPr>
        <p:spPr bwMode="auto">
          <a:xfrm>
            <a:off x="2135561" y="4129802"/>
            <a:ext cx="2054225" cy="523334"/>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Contents</a:t>
            </a:r>
            <a:endParaRPr lang="zh-HK" altLang="en-US"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grpSp>
        <p:nvGrpSpPr>
          <p:cNvPr id="19" name="组合 18"/>
          <p:cNvGrpSpPr/>
          <p:nvPr>
            <p:custDataLst>
              <p:tags r:id="rId1"/>
            </p:custDataLst>
          </p:nvPr>
        </p:nvGrpSpPr>
        <p:grpSpPr>
          <a:xfrm>
            <a:off x="4523741" y="2047924"/>
            <a:ext cx="5370513" cy="534987"/>
            <a:chOff x="3281952" y="1484784"/>
            <a:chExt cx="5370513" cy="534987"/>
          </a:xfrm>
        </p:grpSpPr>
        <p:grpSp>
          <p:nvGrpSpPr>
            <p:cNvPr id="14" name="组合 13"/>
            <p:cNvGrpSpPr/>
            <p:nvPr/>
          </p:nvGrpSpPr>
          <p:grpSpPr>
            <a:xfrm>
              <a:off x="3943940" y="1484784"/>
              <a:ext cx="4708525" cy="534987"/>
              <a:chOff x="3943940" y="1626760"/>
              <a:chExt cx="4708525" cy="534987"/>
            </a:xfrm>
          </p:grpSpPr>
          <p:sp>
            <p:nvSpPr>
              <p:cNvPr id="49" name="Freeform 74"/>
              <p:cNvSpPr>
                <a:spLocks noEditPoints="1"/>
              </p:cNvSpPr>
              <p:nvPr>
                <p:custDataLst>
                  <p:tags r:id="rId25"/>
                </p:custDataLst>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rgbClr val="044875"/>
              </a:solidFill>
              <a:ln>
                <a:noFill/>
              </a:ln>
            </p:spPr>
            <p:txBody>
              <a:bodyPr/>
              <a:lstStyle/>
              <a:p>
                <a:pPr>
                  <a:defRPr/>
                </a:pPr>
                <a:endParaRPr lang="zh-CN" altLang="en-US" b="1">
                  <a:solidFill>
                    <a:prstClr val="black"/>
                  </a:solidFill>
                </a:endParaRPr>
              </a:p>
            </p:txBody>
          </p:sp>
          <p:sp>
            <p:nvSpPr>
              <p:cNvPr id="50" name="文本框 20"/>
              <p:cNvSpPr txBox="1">
                <a:spLocks noChangeArrowheads="1"/>
              </p:cNvSpPr>
              <p:nvPr>
                <p:custDataLst>
                  <p:tags r:id="rId26"/>
                </p:custDataLst>
              </p:nvPr>
            </p:nvSpPr>
            <p:spPr bwMode="auto">
              <a:xfrm>
                <a:off x="4599577" y="1648846"/>
                <a:ext cx="3989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rPr>
                  <a:t>Problem Description</a:t>
                </a:r>
                <a:endParaRPr lang="zh-CN" altLang="en-US" sz="2400" b="1" dirty="0">
                  <a:solidFill>
                    <a:srgbClr val="044875"/>
                  </a:solidFill>
                  <a:latin typeface="Times New Roman" panose="02020603050405020304" pitchFamily="18" charset="0"/>
                  <a:ea typeface="微软雅黑" panose="020B0503020204020204" charset="-122"/>
                </a:endParaRPr>
              </a:p>
            </p:txBody>
          </p:sp>
          <p:sp>
            <p:nvSpPr>
              <p:cNvPr id="51" name="矩形 50"/>
              <p:cNvSpPr/>
              <p:nvPr>
                <p:custDataLst>
                  <p:tags r:id="rId27"/>
                </p:custDataLst>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52" name="直接连接符 51"/>
              <p:cNvCxnSpPr/>
              <p:nvPr>
                <p:custDataLst>
                  <p:tags r:id="rId28"/>
                </p:custDataLst>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10" name="组合 9"/>
            <p:cNvGrpSpPr/>
            <p:nvPr/>
          </p:nvGrpSpPr>
          <p:grpSpPr>
            <a:xfrm>
              <a:off x="3281952" y="1484784"/>
              <a:ext cx="689642" cy="534987"/>
              <a:chOff x="3281952" y="1626760"/>
              <a:chExt cx="689642" cy="534987"/>
            </a:xfrm>
          </p:grpSpPr>
          <p:sp>
            <p:nvSpPr>
              <p:cNvPr id="53" name="矩形 52"/>
              <p:cNvSpPr/>
              <p:nvPr>
                <p:custDataLst>
                  <p:tags r:id="rId23"/>
                </p:custDataLst>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4" name="文本框 18"/>
              <p:cNvSpPr txBox="1">
                <a:spLocks noChangeArrowheads="1"/>
              </p:cNvSpPr>
              <p:nvPr>
                <p:custDataLst>
                  <p:tags r:id="rId24"/>
                </p:custDataLst>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01</a:t>
                </a:r>
                <a:endParaRPr lang="zh-CN" altLang="en-US" sz="2700" dirty="0">
                  <a:solidFill>
                    <a:srgbClr val="044875"/>
                  </a:solidFill>
                  <a:latin typeface="Impact" panose="020B0806030902050204" pitchFamily="34" charset="0"/>
                </a:endParaRPr>
              </a:p>
            </p:txBody>
          </p:sp>
        </p:grpSp>
      </p:grpSp>
      <p:grpSp>
        <p:nvGrpSpPr>
          <p:cNvPr id="22" name="组合 21"/>
          <p:cNvGrpSpPr/>
          <p:nvPr>
            <p:custDataLst>
              <p:tags r:id="rId2"/>
            </p:custDataLst>
          </p:nvPr>
        </p:nvGrpSpPr>
        <p:grpSpPr>
          <a:xfrm>
            <a:off x="4503593" y="3688642"/>
            <a:ext cx="5372100" cy="534987"/>
            <a:chOff x="3261805" y="3188752"/>
            <a:chExt cx="5372100" cy="534987"/>
          </a:xfrm>
        </p:grpSpPr>
        <p:grpSp>
          <p:nvGrpSpPr>
            <p:cNvPr id="12" name="组合 11"/>
            <p:cNvGrpSpPr/>
            <p:nvPr/>
          </p:nvGrpSpPr>
          <p:grpSpPr>
            <a:xfrm>
              <a:off x="3261805" y="3188752"/>
              <a:ext cx="689593" cy="534987"/>
              <a:chOff x="3261805" y="3188752"/>
              <a:chExt cx="689593" cy="534987"/>
            </a:xfrm>
          </p:grpSpPr>
          <p:sp>
            <p:nvSpPr>
              <p:cNvPr id="61" name="矩形 60"/>
              <p:cNvSpPr/>
              <p:nvPr>
                <p:custDataLst>
                  <p:tags r:id="rId21"/>
                </p:custDataLst>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62" name="文本框 86"/>
              <p:cNvSpPr txBox="1">
                <a:spLocks noChangeArrowheads="1"/>
              </p:cNvSpPr>
              <p:nvPr>
                <p:custDataLst>
                  <p:tags r:id="rId22"/>
                </p:custDataLst>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a:solidFill>
                      <a:srgbClr val="044875"/>
                    </a:solidFill>
                    <a:latin typeface="Impact" panose="020B0806030902050204" pitchFamily="34" charset="0"/>
                  </a:rPr>
                  <a:t>03</a:t>
                </a:r>
                <a:endParaRPr lang="zh-CN" altLang="en-US" sz="2700">
                  <a:solidFill>
                    <a:srgbClr val="044875"/>
                  </a:solidFill>
                  <a:latin typeface="Impact" panose="020B0806030902050204" pitchFamily="34" charset="0"/>
                </a:endParaRPr>
              </a:p>
            </p:txBody>
          </p:sp>
        </p:grpSp>
        <p:grpSp>
          <p:nvGrpSpPr>
            <p:cNvPr id="16" name="组合 15"/>
            <p:cNvGrpSpPr/>
            <p:nvPr/>
          </p:nvGrpSpPr>
          <p:grpSpPr>
            <a:xfrm>
              <a:off x="3923792" y="3188752"/>
              <a:ext cx="4710113" cy="534987"/>
              <a:chOff x="3923792" y="3188752"/>
              <a:chExt cx="4710113" cy="534987"/>
            </a:xfrm>
          </p:grpSpPr>
          <p:sp>
            <p:nvSpPr>
              <p:cNvPr id="56" name="文本框 81"/>
              <p:cNvSpPr txBox="1">
                <a:spLocks noChangeArrowheads="1"/>
              </p:cNvSpPr>
              <p:nvPr>
                <p:custDataLst>
                  <p:tags r:id="rId17"/>
                </p:custDataLst>
              </p:nvPr>
            </p:nvSpPr>
            <p:spPr bwMode="auto">
              <a:xfrm>
                <a:off x="4876292" y="3235107"/>
                <a:ext cx="339852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sym typeface="+mn-ea"/>
                  </a:rPr>
                  <a:t>Experiment Results</a:t>
                </a:r>
                <a:endParaRPr lang="en-US" altLang="zh-CN" sz="2400" b="1" dirty="0">
                  <a:solidFill>
                    <a:srgbClr val="044875"/>
                  </a:solidFill>
                  <a:latin typeface="Times New Roman" panose="02020603050405020304" pitchFamily="18" charset="0"/>
                  <a:ea typeface="微软雅黑" panose="020B0503020204020204" charset="-122"/>
                </a:endParaRPr>
              </a:p>
            </p:txBody>
          </p:sp>
          <p:sp>
            <p:nvSpPr>
              <p:cNvPr id="57" name="矩形 56"/>
              <p:cNvSpPr/>
              <p:nvPr>
                <p:custDataLst>
                  <p:tags r:id="rId18"/>
                </p:custDataLst>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58" name="直接连接符 57"/>
              <p:cNvCxnSpPr/>
              <p:nvPr>
                <p:custDataLst>
                  <p:tags r:id="rId19"/>
                </p:custDataLst>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60" name="Freeform 71"/>
              <p:cNvSpPr>
                <a:spLocks noEditPoints="1"/>
              </p:cNvSpPr>
              <p:nvPr>
                <p:custDataLst>
                  <p:tags r:id="rId20"/>
                </p:custDataLst>
              </p:nvPr>
            </p:nvSpPr>
            <p:spPr bwMode="auto">
              <a:xfrm>
                <a:off x="4038092" y="3253839"/>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rgbClr val="044875"/>
              </a:solidFill>
              <a:ln>
                <a:noFill/>
              </a:ln>
            </p:spPr>
            <p:txBody>
              <a:bodyPr/>
              <a:lstStyle/>
              <a:p>
                <a:pPr>
                  <a:defRPr/>
                </a:pPr>
                <a:endParaRPr lang="zh-CN" altLang="en-US" b="1">
                  <a:solidFill>
                    <a:prstClr val="black"/>
                  </a:solidFill>
                </a:endParaRPr>
              </a:p>
            </p:txBody>
          </p:sp>
        </p:grpSp>
      </p:grpSp>
      <p:grpSp>
        <p:nvGrpSpPr>
          <p:cNvPr id="23" name="组合 22"/>
          <p:cNvGrpSpPr/>
          <p:nvPr>
            <p:custDataLst>
              <p:tags r:id="rId3"/>
            </p:custDataLst>
          </p:nvPr>
        </p:nvGrpSpPr>
        <p:grpSpPr>
          <a:xfrm>
            <a:off x="4503593" y="4509001"/>
            <a:ext cx="5372100" cy="534987"/>
            <a:chOff x="3261805" y="4046141"/>
            <a:chExt cx="5372100" cy="534987"/>
          </a:xfrm>
        </p:grpSpPr>
        <p:grpSp>
          <p:nvGrpSpPr>
            <p:cNvPr id="13" name="组合 12"/>
            <p:cNvGrpSpPr/>
            <p:nvPr/>
          </p:nvGrpSpPr>
          <p:grpSpPr>
            <a:xfrm>
              <a:off x="3261805" y="4046141"/>
              <a:ext cx="689447" cy="534987"/>
              <a:chOff x="3261805" y="3969748"/>
              <a:chExt cx="689447" cy="534987"/>
            </a:xfrm>
          </p:grpSpPr>
          <p:sp>
            <p:nvSpPr>
              <p:cNvPr id="89" name="矩形 88"/>
              <p:cNvSpPr/>
              <p:nvPr>
                <p:custDataLst>
                  <p:tags r:id="rId15"/>
                </p:custDataLst>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0" name="文本框 131"/>
              <p:cNvSpPr txBox="1">
                <a:spLocks noChangeArrowheads="1"/>
              </p:cNvSpPr>
              <p:nvPr>
                <p:custDataLst>
                  <p:tags r:id="rId16"/>
                </p:custDataLst>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a:solidFill>
                      <a:srgbClr val="044875"/>
                    </a:solidFill>
                    <a:latin typeface="Impact" panose="020B0806030902050204" pitchFamily="34" charset="0"/>
                  </a:rPr>
                  <a:t>04</a:t>
                </a:r>
                <a:endParaRPr lang="zh-CN" altLang="en-US" sz="2700">
                  <a:solidFill>
                    <a:srgbClr val="044875"/>
                  </a:solidFill>
                  <a:latin typeface="Impact" panose="020B0806030902050204" pitchFamily="34" charset="0"/>
                </a:endParaRPr>
              </a:p>
            </p:txBody>
          </p:sp>
        </p:grpSp>
        <p:grpSp>
          <p:nvGrpSpPr>
            <p:cNvPr id="17" name="组合 16"/>
            <p:cNvGrpSpPr/>
            <p:nvPr/>
          </p:nvGrpSpPr>
          <p:grpSpPr>
            <a:xfrm>
              <a:off x="3923792" y="4046141"/>
              <a:ext cx="4710113" cy="534987"/>
              <a:chOff x="3923792" y="3969748"/>
              <a:chExt cx="4710113" cy="534987"/>
            </a:xfrm>
          </p:grpSpPr>
          <p:sp>
            <p:nvSpPr>
              <p:cNvPr id="64" name="文本框 126"/>
              <p:cNvSpPr txBox="1">
                <a:spLocks noChangeArrowheads="1"/>
              </p:cNvSpPr>
              <p:nvPr>
                <p:custDataLst>
                  <p:tags r:id="rId11"/>
                </p:custDataLst>
              </p:nvPr>
            </p:nvSpPr>
            <p:spPr bwMode="auto">
              <a:xfrm>
                <a:off x="4571492" y="4002700"/>
                <a:ext cx="40417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rPr>
                  <a:t>Conclusion</a:t>
                </a:r>
              </a:p>
            </p:txBody>
          </p:sp>
          <p:sp>
            <p:nvSpPr>
              <p:cNvPr id="65" name="矩形 64"/>
              <p:cNvSpPr/>
              <p:nvPr>
                <p:custDataLst>
                  <p:tags r:id="rId12"/>
                </p:custDataLst>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86" name="直接连接符 85"/>
              <p:cNvCxnSpPr/>
              <p:nvPr>
                <p:custDataLst>
                  <p:tags r:id="rId13"/>
                </p:custDataLst>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88" name="Freeform 306"/>
              <p:cNvSpPr>
                <a:spLocks noEditPoints="1"/>
              </p:cNvSpPr>
              <p:nvPr>
                <p:custDataLst>
                  <p:tags r:id="rId14"/>
                </p:custDataLst>
              </p:nvPr>
            </p:nvSpPr>
            <p:spPr bwMode="auto">
              <a:xfrm>
                <a:off x="4061905" y="4028951"/>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rgbClr val="044875"/>
              </a:solidFill>
              <a:ln>
                <a:noFill/>
              </a:ln>
            </p:spPr>
            <p:txBody>
              <a:bodyPr/>
              <a:lstStyle/>
              <a:p>
                <a:pPr>
                  <a:defRPr/>
                </a:pPr>
                <a:endParaRPr lang="zh-CN" altLang="en-US" b="1">
                  <a:solidFill>
                    <a:prstClr val="black"/>
                  </a:solidFill>
                </a:endParaRPr>
              </a:p>
            </p:txBody>
          </p:sp>
        </p:grpSp>
      </p:grpSp>
      <p:grpSp>
        <p:nvGrpSpPr>
          <p:cNvPr id="20" name="组合 19"/>
          <p:cNvGrpSpPr/>
          <p:nvPr>
            <p:custDataLst>
              <p:tags r:id="rId4"/>
            </p:custDataLst>
          </p:nvPr>
        </p:nvGrpSpPr>
        <p:grpSpPr>
          <a:xfrm>
            <a:off x="4517645" y="2868283"/>
            <a:ext cx="5370513" cy="534987"/>
            <a:chOff x="3275856" y="2348880"/>
            <a:chExt cx="5370513" cy="534987"/>
          </a:xfrm>
        </p:grpSpPr>
        <p:grpSp>
          <p:nvGrpSpPr>
            <p:cNvPr id="11" name="组合 10"/>
            <p:cNvGrpSpPr/>
            <p:nvPr/>
          </p:nvGrpSpPr>
          <p:grpSpPr>
            <a:xfrm>
              <a:off x="3275856" y="2348880"/>
              <a:ext cx="689474" cy="534987"/>
              <a:chOff x="3275856" y="2407756"/>
              <a:chExt cx="689474" cy="534987"/>
            </a:xfrm>
          </p:grpSpPr>
          <p:sp>
            <p:nvSpPr>
              <p:cNvPr id="97" name="矩形 96"/>
              <p:cNvSpPr/>
              <p:nvPr>
                <p:custDataLst>
                  <p:tags r:id="rId9"/>
                </p:custDataLst>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8" name="文本框 78"/>
              <p:cNvSpPr txBox="1">
                <a:spLocks noChangeArrowheads="1"/>
              </p:cNvSpPr>
              <p:nvPr>
                <p:custDataLst>
                  <p:tags r:id="rId10"/>
                </p:custDataLst>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02</a:t>
                </a:r>
                <a:endParaRPr lang="zh-CN" altLang="en-US" sz="2700" dirty="0">
                  <a:solidFill>
                    <a:srgbClr val="044875"/>
                  </a:solidFill>
                  <a:latin typeface="Impact" panose="020B0806030902050204" pitchFamily="34" charset="0"/>
                </a:endParaRPr>
              </a:p>
            </p:txBody>
          </p:sp>
        </p:grpSp>
        <p:grpSp>
          <p:nvGrpSpPr>
            <p:cNvPr id="15" name="组合 14"/>
            <p:cNvGrpSpPr/>
            <p:nvPr/>
          </p:nvGrpSpPr>
          <p:grpSpPr>
            <a:xfrm>
              <a:off x="3937844" y="2348880"/>
              <a:ext cx="4708525" cy="534987"/>
              <a:chOff x="3937844" y="2407756"/>
              <a:chExt cx="4708525" cy="534987"/>
            </a:xfrm>
          </p:grpSpPr>
          <p:sp>
            <p:nvSpPr>
              <p:cNvPr id="92" name="文本框 73"/>
              <p:cNvSpPr txBox="1">
                <a:spLocks noChangeArrowheads="1"/>
              </p:cNvSpPr>
              <p:nvPr>
                <p:custDataLst>
                  <p:tags r:id="rId5"/>
                </p:custDataLst>
              </p:nvPr>
            </p:nvSpPr>
            <p:spPr bwMode="auto">
              <a:xfrm>
                <a:off x="5326034" y="2449079"/>
                <a:ext cx="2499719"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sym typeface="+mn-ea"/>
                  </a:rPr>
                  <a:t>Method Design</a:t>
                </a:r>
                <a:endParaRPr lang="en-US" altLang="zh-CN" sz="2400" b="1" dirty="0">
                  <a:solidFill>
                    <a:srgbClr val="044875"/>
                  </a:solidFill>
                  <a:latin typeface="Times New Roman" panose="02020603050405020304" pitchFamily="18" charset="0"/>
                  <a:ea typeface="微软雅黑" panose="020B0503020204020204" charset="-122"/>
                </a:endParaRPr>
              </a:p>
            </p:txBody>
          </p:sp>
          <p:sp>
            <p:nvSpPr>
              <p:cNvPr id="93" name="矩形 92"/>
              <p:cNvSpPr/>
              <p:nvPr>
                <p:custDataLst>
                  <p:tags r:id="rId6"/>
                </p:custDataLst>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94" name="直接连接符 93"/>
              <p:cNvCxnSpPr/>
              <p:nvPr>
                <p:custDataLst>
                  <p:tags r:id="rId7"/>
                </p:custDataLst>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6" name="Freeform 30"/>
              <p:cNvSpPr>
                <a:spLocks noEditPoints="1"/>
              </p:cNvSpPr>
              <p:nvPr>
                <p:custDataLst>
                  <p:tags r:id="rId8"/>
                </p:custDataLst>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rgbClr val="044875"/>
              </a:solidFill>
              <a:ln>
                <a:noFill/>
              </a:ln>
            </p:spPr>
            <p:txBody>
              <a:bodyPr/>
              <a:lstStyle/>
              <a:p>
                <a:pPr>
                  <a:defRPr/>
                </a:pPr>
                <a:endParaRPr lang="zh-CN" altLang="en-US" b="1">
                  <a:solidFill>
                    <a:prstClr val="black"/>
                  </a:solidFill>
                </a:endParaRPr>
              </a:p>
            </p:txBody>
          </p:sp>
        </p:grpSp>
      </p:grpSp>
      <p:grpSp>
        <p:nvGrpSpPr>
          <p:cNvPr id="7" name="组合 6">
            <a:extLst>
              <a:ext uri="{FF2B5EF4-FFF2-40B4-BE49-F238E27FC236}">
                <a16:creationId xmlns:a16="http://schemas.microsoft.com/office/drawing/2014/main" id="{672FB0C7-6772-C5DC-6A66-12D51CF0A762}"/>
              </a:ext>
            </a:extLst>
          </p:cNvPr>
          <p:cNvGrpSpPr/>
          <p:nvPr/>
        </p:nvGrpSpPr>
        <p:grpSpPr>
          <a:xfrm>
            <a:off x="-1" y="6553200"/>
            <a:ext cx="12192001" cy="304800"/>
            <a:chOff x="0" y="6569404"/>
            <a:chExt cx="9144000" cy="288000"/>
          </a:xfrm>
        </p:grpSpPr>
        <p:sp>
          <p:nvSpPr>
            <p:cNvPr id="8" name="矩形 7">
              <a:extLst>
                <a:ext uri="{FF2B5EF4-FFF2-40B4-BE49-F238E27FC236}">
                  <a16:creationId xmlns:a16="http://schemas.microsoft.com/office/drawing/2014/main" id="{903259D7-88E6-A587-BA69-01AE6CF91591}"/>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9" name="矩形 8">
              <a:extLst>
                <a:ext uri="{FF2B5EF4-FFF2-40B4-BE49-F238E27FC236}">
                  <a16:creationId xmlns:a16="http://schemas.microsoft.com/office/drawing/2014/main" id="{47FD3BCE-ABFB-87F9-D242-364D216475B9}"/>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21" name="灯片编号占位符 5">
            <a:extLst>
              <a:ext uri="{FF2B5EF4-FFF2-40B4-BE49-F238E27FC236}">
                <a16:creationId xmlns:a16="http://schemas.microsoft.com/office/drawing/2014/main" id="{7F24C048-A359-FE98-7E80-DBD473F807D5}"/>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66</a:t>
            </a:fld>
            <a:endParaRPr lang="zh-HK" altLang="en-US" sz="1600" dirty="0">
              <a:solidFill>
                <a:schemeClr val="bg1"/>
              </a:solidFill>
            </a:endParaRPr>
          </a:p>
        </p:txBody>
      </p:sp>
      <p:pic>
        <p:nvPicPr>
          <p:cNvPr id="25" name="图片 24">
            <a:extLst>
              <a:ext uri="{FF2B5EF4-FFF2-40B4-BE49-F238E27FC236}">
                <a16:creationId xmlns:a16="http://schemas.microsoft.com/office/drawing/2014/main" id="{68852B2E-7B2D-C4E9-E6D8-3B5AFB39E0BC}"/>
              </a:ext>
            </a:extLst>
          </p:cNvPr>
          <p:cNvPicPr>
            <a:picLocks noChangeAspect="1"/>
          </p:cNvPicPr>
          <p:nvPr/>
        </p:nvPicPr>
        <p:blipFill>
          <a:blip r:embed="rId31" cstate="print">
            <a:clrChange>
              <a:clrFrom>
                <a:srgbClr val="FFFFFF"/>
              </a:clrFrom>
              <a:clrTo>
                <a:srgbClr val="FFFFFF">
                  <a:alpha val="0"/>
                </a:srgbClr>
              </a:clrTo>
            </a:clrChange>
            <a:extLst>
              <a:ext uri="{BEBA8EAE-BF5A-486C-A8C5-ECC9F3942E4B}">
                <a14:imgProps xmlns:a14="http://schemas.microsoft.com/office/drawing/2010/main">
                  <a14:imgLayer r:embed="rId32">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spTree>
    <p:extLst>
      <p:ext uri="{BB962C8B-B14F-4D97-AF65-F5344CB8AC3E}">
        <p14:creationId xmlns:p14="http://schemas.microsoft.com/office/powerpoint/2010/main" val="1368981689"/>
      </p:ext>
    </p:extLst>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a:extLst>
              <a:ext uri="{FF2B5EF4-FFF2-40B4-BE49-F238E27FC236}">
                <a16:creationId xmlns:a16="http://schemas.microsoft.com/office/drawing/2014/main" id="{77A46353-A232-0E71-0097-136BC0172C9F}"/>
              </a:ext>
            </a:extLst>
          </p:cNvPr>
          <p:cNvGrpSpPr/>
          <p:nvPr/>
        </p:nvGrpSpPr>
        <p:grpSpPr>
          <a:xfrm>
            <a:off x="-1" y="6553200"/>
            <a:ext cx="12192001" cy="304800"/>
            <a:chOff x="0" y="6569404"/>
            <a:chExt cx="9144000" cy="288000"/>
          </a:xfrm>
        </p:grpSpPr>
        <p:sp>
          <p:nvSpPr>
            <p:cNvPr id="8" name="矩形 7">
              <a:extLst>
                <a:ext uri="{FF2B5EF4-FFF2-40B4-BE49-F238E27FC236}">
                  <a16:creationId xmlns:a16="http://schemas.microsoft.com/office/drawing/2014/main" id="{C736AE62-8F6D-9AFA-06E6-ECD72B955DE3}"/>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9" name="矩形 8">
              <a:extLst>
                <a:ext uri="{FF2B5EF4-FFF2-40B4-BE49-F238E27FC236}">
                  <a16:creationId xmlns:a16="http://schemas.microsoft.com/office/drawing/2014/main" id="{964C272F-1841-C57F-DC15-D2BD90A5377A}"/>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21" name="灯片编号占位符 5">
            <a:extLst>
              <a:ext uri="{FF2B5EF4-FFF2-40B4-BE49-F238E27FC236}">
                <a16:creationId xmlns:a16="http://schemas.microsoft.com/office/drawing/2014/main" id="{F5B60254-3F94-ACC4-54C2-28D1691F371D}"/>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67</a:t>
            </a:fld>
            <a:endParaRPr lang="zh-HK" altLang="en-US" sz="1600" dirty="0">
              <a:solidFill>
                <a:schemeClr val="bg1"/>
              </a:solidFill>
            </a:endParaRPr>
          </a:p>
        </p:txBody>
      </p:sp>
      <p:pic>
        <p:nvPicPr>
          <p:cNvPr id="25" name="图片 24">
            <a:extLst>
              <a:ext uri="{FF2B5EF4-FFF2-40B4-BE49-F238E27FC236}">
                <a16:creationId xmlns:a16="http://schemas.microsoft.com/office/drawing/2014/main" id="{A3018AC7-0553-43E2-B350-F76141839A8A}"/>
              </a:ext>
            </a:extLst>
          </p:cNvPr>
          <p:cNvPicPr>
            <a:picLocks noChangeAspect="1"/>
          </p:cNvPicPr>
          <p:nvPr/>
        </p:nvPicPr>
        <p:blipFill>
          <a:blip r:embed="rId31" cstate="print">
            <a:clrChange>
              <a:clrFrom>
                <a:srgbClr val="FFFFFF"/>
              </a:clrFrom>
              <a:clrTo>
                <a:srgbClr val="FFFFFF">
                  <a:alpha val="0"/>
                </a:srgbClr>
              </a:clrTo>
            </a:clrChange>
            <a:extLst>
              <a:ext uri="{BEBA8EAE-BF5A-486C-A8C5-ECC9F3942E4B}">
                <a14:imgProps xmlns:a14="http://schemas.microsoft.com/office/drawing/2010/main">
                  <a14:imgLayer r:embed="rId32">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grpSp>
        <p:nvGrpSpPr>
          <p:cNvPr id="496" name="组合 18">
            <a:extLst>
              <a:ext uri="{FF2B5EF4-FFF2-40B4-BE49-F238E27FC236}">
                <a16:creationId xmlns:a16="http://schemas.microsoft.com/office/drawing/2014/main" id="{854B8CB7-1A4B-42D3-8E48-76F185ACDD9B}"/>
              </a:ext>
            </a:extLst>
          </p:cNvPr>
          <p:cNvGrpSpPr/>
          <p:nvPr/>
        </p:nvGrpSpPr>
        <p:grpSpPr bwMode="auto">
          <a:xfrm>
            <a:off x="2409457" y="2650330"/>
            <a:ext cx="1505450" cy="1479472"/>
            <a:chOff x="1709739" y="2636838"/>
            <a:chExt cx="1590160" cy="1584325"/>
          </a:xfrm>
          <a:solidFill>
            <a:srgbClr val="044875"/>
          </a:solidFill>
        </p:grpSpPr>
        <p:sp>
          <p:nvSpPr>
            <p:cNvPr id="497" name="Freeform 6">
              <a:extLst>
                <a:ext uri="{FF2B5EF4-FFF2-40B4-BE49-F238E27FC236}">
                  <a16:creationId xmlns:a16="http://schemas.microsoft.com/office/drawing/2014/main" id="{C39E0309-EB67-4EAC-9531-B1D4B30CB162}"/>
                </a:ext>
              </a:extLst>
            </p:cNvPr>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98" name="Freeform 7">
              <a:extLst>
                <a:ext uri="{FF2B5EF4-FFF2-40B4-BE49-F238E27FC236}">
                  <a16:creationId xmlns:a16="http://schemas.microsoft.com/office/drawing/2014/main" id="{0AA0A214-FCF0-4EE7-BE06-5CE2BEF86F5F}"/>
                </a:ext>
              </a:extLst>
            </p:cNvPr>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99" name="Freeform 8">
              <a:extLst>
                <a:ext uri="{FF2B5EF4-FFF2-40B4-BE49-F238E27FC236}">
                  <a16:creationId xmlns:a16="http://schemas.microsoft.com/office/drawing/2014/main" id="{39B1141A-2D04-4370-B98B-2B86BD8F614E}"/>
                </a:ext>
              </a:extLst>
            </p:cNvPr>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500" name="Freeform 9">
              <a:extLst>
                <a:ext uri="{FF2B5EF4-FFF2-40B4-BE49-F238E27FC236}">
                  <a16:creationId xmlns:a16="http://schemas.microsoft.com/office/drawing/2014/main" id="{4FC49958-F150-4EEF-AA46-9D6603396EB1}"/>
                </a:ext>
              </a:extLst>
            </p:cNvPr>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501" name="Freeform 10">
              <a:extLst>
                <a:ext uri="{FF2B5EF4-FFF2-40B4-BE49-F238E27FC236}">
                  <a16:creationId xmlns:a16="http://schemas.microsoft.com/office/drawing/2014/main" id="{C1D6D8F0-2D62-4DAF-B424-B8632A2EACD1}"/>
                </a:ext>
              </a:extLst>
            </p:cNvPr>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502" name="Freeform 11">
              <a:extLst>
                <a:ext uri="{FF2B5EF4-FFF2-40B4-BE49-F238E27FC236}">
                  <a16:creationId xmlns:a16="http://schemas.microsoft.com/office/drawing/2014/main" id="{426A6134-3ACE-48CA-8A8B-647FD5342B10}"/>
                </a:ext>
              </a:extLst>
            </p:cNvPr>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503" name="Freeform 12">
              <a:extLst>
                <a:ext uri="{FF2B5EF4-FFF2-40B4-BE49-F238E27FC236}">
                  <a16:creationId xmlns:a16="http://schemas.microsoft.com/office/drawing/2014/main" id="{51608EB7-8C24-4021-B07D-BCBA2182EB77}"/>
                </a:ext>
              </a:extLst>
            </p:cNvPr>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504" name="Freeform 13">
              <a:extLst>
                <a:ext uri="{FF2B5EF4-FFF2-40B4-BE49-F238E27FC236}">
                  <a16:creationId xmlns:a16="http://schemas.microsoft.com/office/drawing/2014/main" id="{826E87AD-0AC4-47F9-AE91-D8215BE92B5F}"/>
                </a:ext>
              </a:extLst>
            </p:cNvPr>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505" name="Freeform 14">
              <a:extLst>
                <a:ext uri="{FF2B5EF4-FFF2-40B4-BE49-F238E27FC236}">
                  <a16:creationId xmlns:a16="http://schemas.microsoft.com/office/drawing/2014/main" id="{E0EB99D6-33E0-442C-BD90-B33985A01CA3}"/>
                </a:ext>
              </a:extLst>
            </p:cNvPr>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grpSp>
      <p:sp>
        <p:nvSpPr>
          <p:cNvPr id="506" name="文本框 505">
            <a:extLst>
              <a:ext uri="{FF2B5EF4-FFF2-40B4-BE49-F238E27FC236}">
                <a16:creationId xmlns:a16="http://schemas.microsoft.com/office/drawing/2014/main" id="{AFBCCE6B-C21A-4359-9525-E41661851CE6}"/>
              </a:ext>
            </a:extLst>
          </p:cNvPr>
          <p:cNvSpPr txBox="1"/>
          <p:nvPr/>
        </p:nvSpPr>
        <p:spPr bwMode="auto">
          <a:xfrm>
            <a:off x="2135561" y="4129802"/>
            <a:ext cx="2054225" cy="523334"/>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Contents</a:t>
            </a:r>
            <a:endParaRPr lang="zh-HK" altLang="en-US"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grpSp>
        <p:nvGrpSpPr>
          <p:cNvPr id="507" name="组合 506">
            <a:extLst>
              <a:ext uri="{FF2B5EF4-FFF2-40B4-BE49-F238E27FC236}">
                <a16:creationId xmlns:a16="http://schemas.microsoft.com/office/drawing/2014/main" id="{C4F8B5E0-3A9E-43DC-9750-04C5C01D969D}"/>
              </a:ext>
            </a:extLst>
          </p:cNvPr>
          <p:cNvGrpSpPr/>
          <p:nvPr>
            <p:custDataLst>
              <p:tags r:id="rId1"/>
            </p:custDataLst>
          </p:nvPr>
        </p:nvGrpSpPr>
        <p:grpSpPr>
          <a:xfrm>
            <a:off x="4523741" y="2047924"/>
            <a:ext cx="5370513" cy="534987"/>
            <a:chOff x="3281952" y="1484784"/>
            <a:chExt cx="5370513" cy="534987"/>
          </a:xfrm>
        </p:grpSpPr>
        <p:grpSp>
          <p:nvGrpSpPr>
            <p:cNvPr id="508" name="组合 507">
              <a:extLst>
                <a:ext uri="{FF2B5EF4-FFF2-40B4-BE49-F238E27FC236}">
                  <a16:creationId xmlns:a16="http://schemas.microsoft.com/office/drawing/2014/main" id="{D0CD1FD4-E30B-4C04-ADA0-E00A723092D8}"/>
                </a:ext>
              </a:extLst>
            </p:cNvPr>
            <p:cNvGrpSpPr/>
            <p:nvPr/>
          </p:nvGrpSpPr>
          <p:grpSpPr>
            <a:xfrm>
              <a:off x="3943940" y="1484784"/>
              <a:ext cx="4708525" cy="534987"/>
              <a:chOff x="3943940" y="1626760"/>
              <a:chExt cx="4708525" cy="534987"/>
            </a:xfrm>
          </p:grpSpPr>
          <p:sp>
            <p:nvSpPr>
              <p:cNvPr id="512" name="Freeform 74">
                <a:extLst>
                  <a:ext uri="{FF2B5EF4-FFF2-40B4-BE49-F238E27FC236}">
                    <a16:creationId xmlns:a16="http://schemas.microsoft.com/office/drawing/2014/main" id="{134D63FA-7F97-4DC5-A1CC-DE424B1B768C}"/>
                  </a:ext>
                </a:extLst>
              </p:cNvPr>
              <p:cNvSpPr>
                <a:spLocks noEditPoints="1"/>
              </p:cNvSpPr>
              <p:nvPr>
                <p:custDataLst>
                  <p:tags r:id="rId25"/>
                </p:custDataLst>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rgbClr val="044875"/>
              </a:solidFill>
              <a:ln>
                <a:noFill/>
              </a:ln>
            </p:spPr>
            <p:txBody>
              <a:bodyPr/>
              <a:lstStyle/>
              <a:p>
                <a:pPr>
                  <a:defRPr/>
                </a:pPr>
                <a:endParaRPr lang="zh-CN" altLang="en-US" b="1">
                  <a:solidFill>
                    <a:prstClr val="black"/>
                  </a:solidFill>
                </a:endParaRPr>
              </a:p>
            </p:txBody>
          </p:sp>
          <p:sp>
            <p:nvSpPr>
              <p:cNvPr id="513" name="文本框 20">
                <a:extLst>
                  <a:ext uri="{FF2B5EF4-FFF2-40B4-BE49-F238E27FC236}">
                    <a16:creationId xmlns:a16="http://schemas.microsoft.com/office/drawing/2014/main" id="{F52D626D-9F1F-491D-86BE-C25C64971066}"/>
                  </a:ext>
                </a:extLst>
              </p:cNvPr>
              <p:cNvSpPr txBox="1">
                <a:spLocks noChangeArrowheads="1"/>
              </p:cNvSpPr>
              <p:nvPr>
                <p:custDataLst>
                  <p:tags r:id="rId26"/>
                </p:custDataLst>
              </p:nvPr>
            </p:nvSpPr>
            <p:spPr bwMode="auto">
              <a:xfrm>
                <a:off x="4599577" y="1648846"/>
                <a:ext cx="3989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rPr>
                  <a:t>Problem Description</a:t>
                </a:r>
                <a:endParaRPr lang="zh-CN" altLang="en-US" sz="2400" b="1" dirty="0">
                  <a:solidFill>
                    <a:srgbClr val="044875"/>
                  </a:solidFill>
                  <a:latin typeface="Times New Roman" panose="02020603050405020304" pitchFamily="18" charset="0"/>
                  <a:ea typeface="微软雅黑" panose="020B0503020204020204" charset="-122"/>
                </a:endParaRPr>
              </a:p>
            </p:txBody>
          </p:sp>
          <p:sp>
            <p:nvSpPr>
              <p:cNvPr id="514" name="矩形 513">
                <a:extLst>
                  <a:ext uri="{FF2B5EF4-FFF2-40B4-BE49-F238E27FC236}">
                    <a16:creationId xmlns:a16="http://schemas.microsoft.com/office/drawing/2014/main" id="{3D285A3A-933C-4B17-9A33-1D437AF90F1B}"/>
                  </a:ext>
                </a:extLst>
              </p:cNvPr>
              <p:cNvSpPr/>
              <p:nvPr>
                <p:custDataLst>
                  <p:tags r:id="rId27"/>
                </p:custDataLst>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515" name="直接连接符 514">
                <a:extLst>
                  <a:ext uri="{FF2B5EF4-FFF2-40B4-BE49-F238E27FC236}">
                    <a16:creationId xmlns:a16="http://schemas.microsoft.com/office/drawing/2014/main" id="{EF5D593A-ADFC-455F-8AAB-003B9E42C3C3}"/>
                  </a:ext>
                </a:extLst>
              </p:cNvPr>
              <p:cNvCxnSpPr/>
              <p:nvPr>
                <p:custDataLst>
                  <p:tags r:id="rId28"/>
                </p:custDataLst>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509" name="组合 508">
              <a:extLst>
                <a:ext uri="{FF2B5EF4-FFF2-40B4-BE49-F238E27FC236}">
                  <a16:creationId xmlns:a16="http://schemas.microsoft.com/office/drawing/2014/main" id="{1864DC6D-5AEC-4949-90DC-7620EC854008}"/>
                </a:ext>
              </a:extLst>
            </p:cNvPr>
            <p:cNvGrpSpPr/>
            <p:nvPr/>
          </p:nvGrpSpPr>
          <p:grpSpPr>
            <a:xfrm>
              <a:off x="3281952" y="1484784"/>
              <a:ext cx="689642" cy="534987"/>
              <a:chOff x="3281952" y="1626760"/>
              <a:chExt cx="689642" cy="534987"/>
            </a:xfrm>
          </p:grpSpPr>
          <p:sp>
            <p:nvSpPr>
              <p:cNvPr id="510" name="矩形 509">
                <a:extLst>
                  <a:ext uri="{FF2B5EF4-FFF2-40B4-BE49-F238E27FC236}">
                    <a16:creationId xmlns:a16="http://schemas.microsoft.com/office/drawing/2014/main" id="{02CA0AF2-F206-4FEB-A585-FAC07E799030}"/>
                  </a:ext>
                </a:extLst>
              </p:cNvPr>
              <p:cNvSpPr/>
              <p:nvPr>
                <p:custDataLst>
                  <p:tags r:id="rId23"/>
                </p:custDataLst>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11" name="文本框 18">
                <a:extLst>
                  <a:ext uri="{FF2B5EF4-FFF2-40B4-BE49-F238E27FC236}">
                    <a16:creationId xmlns:a16="http://schemas.microsoft.com/office/drawing/2014/main" id="{B9FF2992-AC1D-4401-AAE7-A69E646B3D2F}"/>
                  </a:ext>
                </a:extLst>
              </p:cNvPr>
              <p:cNvSpPr txBox="1">
                <a:spLocks noChangeArrowheads="1"/>
              </p:cNvSpPr>
              <p:nvPr>
                <p:custDataLst>
                  <p:tags r:id="rId24"/>
                </p:custDataLst>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01</a:t>
                </a:r>
                <a:endParaRPr lang="zh-CN" altLang="en-US" sz="2700" dirty="0">
                  <a:solidFill>
                    <a:srgbClr val="044875"/>
                  </a:solidFill>
                  <a:latin typeface="Impact" panose="020B0806030902050204" pitchFamily="34" charset="0"/>
                </a:endParaRPr>
              </a:p>
            </p:txBody>
          </p:sp>
        </p:grpSp>
      </p:grpSp>
      <p:grpSp>
        <p:nvGrpSpPr>
          <p:cNvPr id="516" name="组合 515">
            <a:extLst>
              <a:ext uri="{FF2B5EF4-FFF2-40B4-BE49-F238E27FC236}">
                <a16:creationId xmlns:a16="http://schemas.microsoft.com/office/drawing/2014/main" id="{84A838AD-CD74-4AE7-BA04-F6DBB95CCD2A}"/>
              </a:ext>
            </a:extLst>
          </p:cNvPr>
          <p:cNvGrpSpPr/>
          <p:nvPr>
            <p:custDataLst>
              <p:tags r:id="rId2"/>
            </p:custDataLst>
          </p:nvPr>
        </p:nvGrpSpPr>
        <p:grpSpPr>
          <a:xfrm>
            <a:off x="4503593" y="3688642"/>
            <a:ext cx="5372100" cy="534987"/>
            <a:chOff x="3261805" y="3188752"/>
            <a:chExt cx="5372100" cy="534987"/>
          </a:xfrm>
        </p:grpSpPr>
        <p:grpSp>
          <p:nvGrpSpPr>
            <p:cNvPr id="517" name="组合 516">
              <a:extLst>
                <a:ext uri="{FF2B5EF4-FFF2-40B4-BE49-F238E27FC236}">
                  <a16:creationId xmlns:a16="http://schemas.microsoft.com/office/drawing/2014/main" id="{DD2A4271-CF3A-4BF3-A9AC-D12549973C04}"/>
                </a:ext>
              </a:extLst>
            </p:cNvPr>
            <p:cNvGrpSpPr/>
            <p:nvPr/>
          </p:nvGrpSpPr>
          <p:grpSpPr>
            <a:xfrm>
              <a:off x="3261805" y="3188752"/>
              <a:ext cx="689593" cy="534987"/>
              <a:chOff x="3261805" y="3188752"/>
              <a:chExt cx="689593" cy="534987"/>
            </a:xfrm>
          </p:grpSpPr>
          <p:sp>
            <p:nvSpPr>
              <p:cNvPr id="523" name="矩形 522">
                <a:extLst>
                  <a:ext uri="{FF2B5EF4-FFF2-40B4-BE49-F238E27FC236}">
                    <a16:creationId xmlns:a16="http://schemas.microsoft.com/office/drawing/2014/main" id="{4EE51B82-A563-4EE6-BE8A-8040A42E59E7}"/>
                  </a:ext>
                </a:extLst>
              </p:cNvPr>
              <p:cNvSpPr/>
              <p:nvPr>
                <p:custDataLst>
                  <p:tags r:id="rId21"/>
                </p:custDataLst>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24" name="文本框 86">
                <a:extLst>
                  <a:ext uri="{FF2B5EF4-FFF2-40B4-BE49-F238E27FC236}">
                    <a16:creationId xmlns:a16="http://schemas.microsoft.com/office/drawing/2014/main" id="{5ED9416D-199A-4636-8C28-E61818D0EB56}"/>
                  </a:ext>
                </a:extLst>
              </p:cNvPr>
              <p:cNvSpPr txBox="1">
                <a:spLocks noChangeArrowheads="1"/>
              </p:cNvSpPr>
              <p:nvPr>
                <p:custDataLst>
                  <p:tags r:id="rId22"/>
                </p:custDataLst>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03</a:t>
                </a:r>
                <a:endParaRPr lang="zh-CN" altLang="en-US" sz="2700" dirty="0">
                  <a:solidFill>
                    <a:schemeClr val="bg2">
                      <a:lumMod val="90000"/>
                    </a:schemeClr>
                  </a:solidFill>
                  <a:latin typeface="Impact" panose="020B0806030902050204" pitchFamily="34" charset="0"/>
                </a:endParaRPr>
              </a:p>
            </p:txBody>
          </p:sp>
        </p:grpSp>
        <p:grpSp>
          <p:nvGrpSpPr>
            <p:cNvPr id="518" name="组合 517">
              <a:extLst>
                <a:ext uri="{FF2B5EF4-FFF2-40B4-BE49-F238E27FC236}">
                  <a16:creationId xmlns:a16="http://schemas.microsoft.com/office/drawing/2014/main" id="{C4AF836E-E7BE-4563-9AAA-2D60E7FA6DC1}"/>
                </a:ext>
              </a:extLst>
            </p:cNvPr>
            <p:cNvGrpSpPr/>
            <p:nvPr/>
          </p:nvGrpSpPr>
          <p:grpSpPr>
            <a:xfrm>
              <a:off x="3923792" y="3188752"/>
              <a:ext cx="4710113" cy="534987"/>
              <a:chOff x="3923792" y="3188752"/>
              <a:chExt cx="4710113" cy="534987"/>
            </a:xfrm>
          </p:grpSpPr>
          <p:sp>
            <p:nvSpPr>
              <p:cNvPr id="519" name="文本框 81">
                <a:extLst>
                  <a:ext uri="{FF2B5EF4-FFF2-40B4-BE49-F238E27FC236}">
                    <a16:creationId xmlns:a16="http://schemas.microsoft.com/office/drawing/2014/main" id="{2B3C1DB6-A8FF-42D6-AE3B-655420AE68FF}"/>
                  </a:ext>
                </a:extLst>
              </p:cNvPr>
              <p:cNvSpPr txBox="1">
                <a:spLocks noChangeArrowheads="1"/>
              </p:cNvSpPr>
              <p:nvPr>
                <p:custDataLst>
                  <p:tags r:id="rId17"/>
                </p:custDataLst>
              </p:nvPr>
            </p:nvSpPr>
            <p:spPr bwMode="auto">
              <a:xfrm>
                <a:off x="4876292" y="3235107"/>
                <a:ext cx="339852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sym typeface="+mn-ea"/>
                  </a:rPr>
                  <a:t>Experiment Results</a:t>
                </a:r>
                <a:endParaRPr lang="en-US" altLang="zh-CN" sz="2400" b="1" dirty="0">
                  <a:solidFill>
                    <a:schemeClr val="bg2">
                      <a:lumMod val="90000"/>
                    </a:schemeClr>
                  </a:solidFill>
                  <a:latin typeface="Times New Roman" panose="02020603050405020304" pitchFamily="18" charset="0"/>
                  <a:ea typeface="微软雅黑" panose="020B0503020204020204" charset="-122"/>
                </a:endParaRPr>
              </a:p>
            </p:txBody>
          </p:sp>
          <p:sp>
            <p:nvSpPr>
              <p:cNvPr id="520" name="矩形 519">
                <a:extLst>
                  <a:ext uri="{FF2B5EF4-FFF2-40B4-BE49-F238E27FC236}">
                    <a16:creationId xmlns:a16="http://schemas.microsoft.com/office/drawing/2014/main" id="{39BA8051-DF84-4EB2-90D2-1E281C3262A4}"/>
                  </a:ext>
                </a:extLst>
              </p:cNvPr>
              <p:cNvSpPr/>
              <p:nvPr>
                <p:custDataLst>
                  <p:tags r:id="rId18"/>
                </p:custDataLst>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521" name="直接连接符 520">
                <a:extLst>
                  <a:ext uri="{FF2B5EF4-FFF2-40B4-BE49-F238E27FC236}">
                    <a16:creationId xmlns:a16="http://schemas.microsoft.com/office/drawing/2014/main" id="{16C251FC-7268-4403-A8AE-D4894BF5926D}"/>
                  </a:ext>
                </a:extLst>
              </p:cNvPr>
              <p:cNvCxnSpPr/>
              <p:nvPr>
                <p:custDataLst>
                  <p:tags r:id="rId19"/>
                </p:custDataLst>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22" name="Freeform 71">
                <a:extLst>
                  <a:ext uri="{FF2B5EF4-FFF2-40B4-BE49-F238E27FC236}">
                    <a16:creationId xmlns:a16="http://schemas.microsoft.com/office/drawing/2014/main" id="{ED583CC2-5D27-4094-8CC5-ECE2010769B5}"/>
                  </a:ext>
                </a:extLst>
              </p:cNvPr>
              <p:cNvSpPr>
                <a:spLocks noEditPoints="1"/>
              </p:cNvSpPr>
              <p:nvPr>
                <p:custDataLst>
                  <p:tags r:id="rId20"/>
                </p:custDataLst>
              </p:nvPr>
            </p:nvSpPr>
            <p:spPr bwMode="auto">
              <a:xfrm>
                <a:off x="4038092" y="3253839"/>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chemeClr val="bg2">
                  <a:lumMod val="90000"/>
                </a:schemeClr>
              </a:solidFill>
              <a:ln>
                <a:noFill/>
              </a:ln>
            </p:spPr>
            <p:txBody>
              <a:bodyPr/>
              <a:lstStyle/>
              <a:p>
                <a:pPr>
                  <a:defRPr/>
                </a:pPr>
                <a:endParaRPr lang="zh-CN" altLang="en-US" b="1">
                  <a:solidFill>
                    <a:prstClr val="black"/>
                  </a:solidFill>
                </a:endParaRPr>
              </a:p>
            </p:txBody>
          </p:sp>
        </p:grpSp>
      </p:grpSp>
      <p:grpSp>
        <p:nvGrpSpPr>
          <p:cNvPr id="525" name="组合 524">
            <a:extLst>
              <a:ext uri="{FF2B5EF4-FFF2-40B4-BE49-F238E27FC236}">
                <a16:creationId xmlns:a16="http://schemas.microsoft.com/office/drawing/2014/main" id="{9F51C812-CC6C-4FD9-99FC-4348BA8C74AD}"/>
              </a:ext>
            </a:extLst>
          </p:cNvPr>
          <p:cNvGrpSpPr/>
          <p:nvPr>
            <p:custDataLst>
              <p:tags r:id="rId3"/>
            </p:custDataLst>
          </p:nvPr>
        </p:nvGrpSpPr>
        <p:grpSpPr>
          <a:xfrm>
            <a:off x="4503593" y="4509001"/>
            <a:ext cx="5372100" cy="534987"/>
            <a:chOff x="3261805" y="4046141"/>
            <a:chExt cx="5372100" cy="534987"/>
          </a:xfrm>
        </p:grpSpPr>
        <p:grpSp>
          <p:nvGrpSpPr>
            <p:cNvPr id="526" name="组合 525">
              <a:extLst>
                <a:ext uri="{FF2B5EF4-FFF2-40B4-BE49-F238E27FC236}">
                  <a16:creationId xmlns:a16="http://schemas.microsoft.com/office/drawing/2014/main" id="{4EBAED5E-AFC8-49A4-867D-E61816C657E7}"/>
                </a:ext>
              </a:extLst>
            </p:cNvPr>
            <p:cNvGrpSpPr/>
            <p:nvPr/>
          </p:nvGrpSpPr>
          <p:grpSpPr>
            <a:xfrm>
              <a:off x="3261805" y="4046141"/>
              <a:ext cx="689447" cy="534987"/>
              <a:chOff x="3261805" y="3969748"/>
              <a:chExt cx="689447" cy="534987"/>
            </a:xfrm>
          </p:grpSpPr>
          <p:sp>
            <p:nvSpPr>
              <p:cNvPr id="532" name="矩形 531">
                <a:extLst>
                  <a:ext uri="{FF2B5EF4-FFF2-40B4-BE49-F238E27FC236}">
                    <a16:creationId xmlns:a16="http://schemas.microsoft.com/office/drawing/2014/main" id="{0AD37FD8-2FE5-4443-9158-0641FECA672D}"/>
                  </a:ext>
                </a:extLst>
              </p:cNvPr>
              <p:cNvSpPr/>
              <p:nvPr>
                <p:custDataLst>
                  <p:tags r:id="rId15"/>
                </p:custDataLst>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33" name="文本框 131">
                <a:extLst>
                  <a:ext uri="{FF2B5EF4-FFF2-40B4-BE49-F238E27FC236}">
                    <a16:creationId xmlns:a16="http://schemas.microsoft.com/office/drawing/2014/main" id="{45471F71-351E-4432-87C7-A08283FFDAF5}"/>
                  </a:ext>
                </a:extLst>
              </p:cNvPr>
              <p:cNvSpPr txBox="1">
                <a:spLocks noChangeArrowheads="1"/>
              </p:cNvSpPr>
              <p:nvPr>
                <p:custDataLst>
                  <p:tags r:id="rId16"/>
                </p:custDataLst>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04</a:t>
                </a:r>
                <a:endParaRPr lang="zh-CN" altLang="en-US" sz="2700" dirty="0">
                  <a:solidFill>
                    <a:schemeClr val="bg2">
                      <a:lumMod val="90000"/>
                    </a:schemeClr>
                  </a:solidFill>
                  <a:latin typeface="Impact" panose="020B0806030902050204" pitchFamily="34" charset="0"/>
                </a:endParaRPr>
              </a:p>
            </p:txBody>
          </p:sp>
        </p:grpSp>
        <p:grpSp>
          <p:nvGrpSpPr>
            <p:cNvPr id="527" name="组合 526">
              <a:extLst>
                <a:ext uri="{FF2B5EF4-FFF2-40B4-BE49-F238E27FC236}">
                  <a16:creationId xmlns:a16="http://schemas.microsoft.com/office/drawing/2014/main" id="{04B8DA8C-88CE-4F66-A26A-BCB41C318861}"/>
                </a:ext>
              </a:extLst>
            </p:cNvPr>
            <p:cNvGrpSpPr/>
            <p:nvPr/>
          </p:nvGrpSpPr>
          <p:grpSpPr>
            <a:xfrm>
              <a:off x="3923792" y="4046141"/>
              <a:ext cx="4710113" cy="534987"/>
              <a:chOff x="3923792" y="3969748"/>
              <a:chExt cx="4710113" cy="534987"/>
            </a:xfrm>
          </p:grpSpPr>
          <p:sp>
            <p:nvSpPr>
              <p:cNvPr id="528" name="文本框 126">
                <a:extLst>
                  <a:ext uri="{FF2B5EF4-FFF2-40B4-BE49-F238E27FC236}">
                    <a16:creationId xmlns:a16="http://schemas.microsoft.com/office/drawing/2014/main" id="{AC4111AA-D3B0-4B5B-88D2-9F02478D3137}"/>
                  </a:ext>
                </a:extLst>
              </p:cNvPr>
              <p:cNvSpPr txBox="1">
                <a:spLocks noChangeArrowheads="1"/>
              </p:cNvSpPr>
              <p:nvPr>
                <p:custDataLst>
                  <p:tags r:id="rId11"/>
                </p:custDataLst>
              </p:nvPr>
            </p:nvSpPr>
            <p:spPr bwMode="auto">
              <a:xfrm>
                <a:off x="4571492" y="4002700"/>
                <a:ext cx="40417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Conclusion</a:t>
                </a:r>
              </a:p>
            </p:txBody>
          </p:sp>
          <p:sp>
            <p:nvSpPr>
              <p:cNvPr id="529" name="矩形 528">
                <a:extLst>
                  <a:ext uri="{FF2B5EF4-FFF2-40B4-BE49-F238E27FC236}">
                    <a16:creationId xmlns:a16="http://schemas.microsoft.com/office/drawing/2014/main" id="{22B8483A-1D6E-4779-B1D3-F24E06B0E491}"/>
                  </a:ext>
                </a:extLst>
              </p:cNvPr>
              <p:cNvSpPr/>
              <p:nvPr>
                <p:custDataLst>
                  <p:tags r:id="rId12"/>
                </p:custDataLst>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530" name="直接连接符 529">
                <a:extLst>
                  <a:ext uri="{FF2B5EF4-FFF2-40B4-BE49-F238E27FC236}">
                    <a16:creationId xmlns:a16="http://schemas.microsoft.com/office/drawing/2014/main" id="{DBFB00E9-F273-402D-A99F-D71B8AB1FEB1}"/>
                  </a:ext>
                </a:extLst>
              </p:cNvPr>
              <p:cNvCxnSpPr/>
              <p:nvPr>
                <p:custDataLst>
                  <p:tags r:id="rId13"/>
                </p:custDataLst>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31" name="Freeform 306">
                <a:extLst>
                  <a:ext uri="{FF2B5EF4-FFF2-40B4-BE49-F238E27FC236}">
                    <a16:creationId xmlns:a16="http://schemas.microsoft.com/office/drawing/2014/main" id="{298BC56F-2B34-4573-B9AA-8E7FD94246C3}"/>
                  </a:ext>
                </a:extLst>
              </p:cNvPr>
              <p:cNvSpPr>
                <a:spLocks noEditPoints="1"/>
              </p:cNvSpPr>
              <p:nvPr>
                <p:custDataLst>
                  <p:tags r:id="rId14"/>
                </p:custDataLst>
              </p:nvPr>
            </p:nvSpPr>
            <p:spPr bwMode="auto">
              <a:xfrm>
                <a:off x="4061905" y="4028951"/>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chemeClr val="bg2">
                  <a:lumMod val="90000"/>
                </a:schemeClr>
              </a:solidFill>
              <a:ln>
                <a:noFill/>
              </a:ln>
            </p:spPr>
            <p:txBody>
              <a:bodyPr/>
              <a:lstStyle/>
              <a:p>
                <a:pPr>
                  <a:defRPr/>
                </a:pPr>
                <a:endParaRPr lang="zh-CN" altLang="en-US" b="1">
                  <a:solidFill>
                    <a:prstClr val="black"/>
                  </a:solidFill>
                </a:endParaRPr>
              </a:p>
            </p:txBody>
          </p:sp>
        </p:grpSp>
      </p:grpSp>
      <p:grpSp>
        <p:nvGrpSpPr>
          <p:cNvPr id="534" name="组合 533">
            <a:extLst>
              <a:ext uri="{FF2B5EF4-FFF2-40B4-BE49-F238E27FC236}">
                <a16:creationId xmlns:a16="http://schemas.microsoft.com/office/drawing/2014/main" id="{0175A34B-BDC0-4B2F-9161-49DF63DE2C3E}"/>
              </a:ext>
            </a:extLst>
          </p:cNvPr>
          <p:cNvGrpSpPr/>
          <p:nvPr>
            <p:custDataLst>
              <p:tags r:id="rId4"/>
            </p:custDataLst>
          </p:nvPr>
        </p:nvGrpSpPr>
        <p:grpSpPr>
          <a:xfrm>
            <a:off x="4517645" y="2868283"/>
            <a:ext cx="5370513" cy="534987"/>
            <a:chOff x="3275856" y="2348880"/>
            <a:chExt cx="5370513" cy="534987"/>
          </a:xfrm>
        </p:grpSpPr>
        <p:grpSp>
          <p:nvGrpSpPr>
            <p:cNvPr id="535" name="组合 534">
              <a:extLst>
                <a:ext uri="{FF2B5EF4-FFF2-40B4-BE49-F238E27FC236}">
                  <a16:creationId xmlns:a16="http://schemas.microsoft.com/office/drawing/2014/main" id="{B1BD14E7-09FB-415A-8106-72A17E16AD8C}"/>
                </a:ext>
              </a:extLst>
            </p:cNvPr>
            <p:cNvGrpSpPr/>
            <p:nvPr/>
          </p:nvGrpSpPr>
          <p:grpSpPr>
            <a:xfrm>
              <a:off x="3275856" y="2348880"/>
              <a:ext cx="689474" cy="534987"/>
              <a:chOff x="3275856" y="2407756"/>
              <a:chExt cx="689474" cy="534987"/>
            </a:xfrm>
          </p:grpSpPr>
          <p:sp>
            <p:nvSpPr>
              <p:cNvPr id="541" name="矩形 540">
                <a:extLst>
                  <a:ext uri="{FF2B5EF4-FFF2-40B4-BE49-F238E27FC236}">
                    <a16:creationId xmlns:a16="http://schemas.microsoft.com/office/drawing/2014/main" id="{79B45DDA-D399-4C5D-88A9-21BE3E793D65}"/>
                  </a:ext>
                </a:extLst>
              </p:cNvPr>
              <p:cNvSpPr/>
              <p:nvPr>
                <p:custDataLst>
                  <p:tags r:id="rId9"/>
                </p:custDataLst>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42" name="文本框 78">
                <a:extLst>
                  <a:ext uri="{FF2B5EF4-FFF2-40B4-BE49-F238E27FC236}">
                    <a16:creationId xmlns:a16="http://schemas.microsoft.com/office/drawing/2014/main" id="{188CC224-E380-4AA3-97AF-10667293B89F}"/>
                  </a:ext>
                </a:extLst>
              </p:cNvPr>
              <p:cNvSpPr txBox="1">
                <a:spLocks noChangeArrowheads="1"/>
              </p:cNvSpPr>
              <p:nvPr>
                <p:custDataLst>
                  <p:tags r:id="rId10"/>
                </p:custDataLst>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02</a:t>
                </a:r>
                <a:endParaRPr lang="zh-CN" altLang="en-US" sz="2700" dirty="0">
                  <a:solidFill>
                    <a:schemeClr val="bg2">
                      <a:lumMod val="90000"/>
                    </a:schemeClr>
                  </a:solidFill>
                  <a:latin typeface="Impact" panose="020B0806030902050204" pitchFamily="34" charset="0"/>
                </a:endParaRPr>
              </a:p>
            </p:txBody>
          </p:sp>
        </p:grpSp>
        <p:grpSp>
          <p:nvGrpSpPr>
            <p:cNvPr id="536" name="组合 535">
              <a:extLst>
                <a:ext uri="{FF2B5EF4-FFF2-40B4-BE49-F238E27FC236}">
                  <a16:creationId xmlns:a16="http://schemas.microsoft.com/office/drawing/2014/main" id="{1BA57E98-FEDB-43F7-A470-C072DCA8281F}"/>
                </a:ext>
              </a:extLst>
            </p:cNvPr>
            <p:cNvGrpSpPr/>
            <p:nvPr/>
          </p:nvGrpSpPr>
          <p:grpSpPr>
            <a:xfrm>
              <a:off x="3937844" y="2348880"/>
              <a:ext cx="4708525" cy="534987"/>
              <a:chOff x="3937844" y="2407756"/>
              <a:chExt cx="4708525" cy="534987"/>
            </a:xfrm>
          </p:grpSpPr>
          <p:sp>
            <p:nvSpPr>
              <p:cNvPr id="537" name="文本框 73">
                <a:extLst>
                  <a:ext uri="{FF2B5EF4-FFF2-40B4-BE49-F238E27FC236}">
                    <a16:creationId xmlns:a16="http://schemas.microsoft.com/office/drawing/2014/main" id="{B0D290E4-AE9D-4DDE-9883-0EADCD066FFE}"/>
                  </a:ext>
                </a:extLst>
              </p:cNvPr>
              <p:cNvSpPr txBox="1">
                <a:spLocks noChangeArrowheads="1"/>
              </p:cNvSpPr>
              <p:nvPr>
                <p:custDataLst>
                  <p:tags r:id="rId5"/>
                </p:custDataLst>
              </p:nvPr>
            </p:nvSpPr>
            <p:spPr bwMode="auto">
              <a:xfrm>
                <a:off x="5326034" y="2449079"/>
                <a:ext cx="2499719"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sym typeface="+mn-ea"/>
                  </a:rPr>
                  <a:t>Method Design</a:t>
                </a:r>
                <a:endParaRPr lang="en-US" altLang="zh-CN" sz="2400" b="1" dirty="0">
                  <a:solidFill>
                    <a:schemeClr val="bg2">
                      <a:lumMod val="90000"/>
                    </a:schemeClr>
                  </a:solidFill>
                  <a:latin typeface="Times New Roman" panose="02020603050405020304" pitchFamily="18" charset="0"/>
                  <a:ea typeface="微软雅黑" panose="020B0503020204020204" charset="-122"/>
                </a:endParaRPr>
              </a:p>
            </p:txBody>
          </p:sp>
          <p:sp>
            <p:nvSpPr>
              <p:cNvPr id="538" name="矩形 537">
                <a:extLst>
                  <a:ext uri="{FF2B5EF4-FFF2-40B4-BE49-F238E27FC236}">
                    <a16:creationId xmlns:a16="http://schemas.microsoft.com/office/drawing/2014/main" id="{7098D5A6-8EA7-45F2-BAEC-EE8F975AD253}"/>
                  </a:ext>
                </a:extLst>
              </p:cNvPr>
              <p:cNvSpPr/>
              <p:nvPr>
                <p:custDataLst>
                  <p:tags r:id="rId6"/>
                </p:custDataLst>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539" name="直接连接符 538">
                <a:extLst>
                  <a:ext uri="{FF2B5EF4-FFF2-40B4-BE49-F238E27FC236}">
                    <a16:creationId xmlns:a16="http://schemas.microsoft.com/office/drawing/2014/main" id="{BBA5EAED-0674-419A-89C1-679D1D85F1EA}"/>
                  </a:ext>
                </a:extLst>
              </p:cNvPr>
              <p:cNvCxnSpPr/>
              <p:nvPr>
                <p:custDataLst>
                  <p:tags r:id="rId7"/>
                </p:custDataLst>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40" name="Freeform 30">
                <a:extLst>
                  <a:ext uri="{FF2B5EF4-FFF2-40B4-BE49-F238E27FC236}">
                    <a16:creationId xmlns:a16="http://schemas.microsoft.com/office/drawing/2014/main" id="{6E71CFC7-C54A-4EE2-931F-62EBB9B6BE18}"/>
                  </a:ext>
                </a:extLst>
              </p:cNvPr>
              <p:cNvSpPr>
                <a:spLocks noEditPoints="1"/>
              </p:cNvSpPr>
              <p:nvPr>
                <p:custDataLst>
                  <p:tags r:id="rId8"/>
                </p:custDataLst>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chemeClr val="bg2">
                  <a:lumMod val="90000"/>
                </a:schemeClr>
              </a:solidFill>
              <a:ln>
                <a:noFill/>
              </a:ln>
            </p:spPr>
            <p:txBody>
              <a:bodyPr/>
              <a:lstStyle/>
              <a:p>
                <a:pPr>
                  <a:defRPr/>
                </a:pPr>
                <a:endParaRPr lang="zh-CN" altLang="en-US" b="1" dirty="0">
                  <a:solidFill>
                    <a:prstClr val="black"/>
                  </a:solidFill>
                </a:endParaRPr>
              </a:p>
            </p:txBody>
          </p:sp>
        </p:grpSp>
      </p:grpSp>
    </p:spTree>
    <p:extLst>
      <p:ext uri="{BB962C8B-B14F-4D97-AF65-F5344CB8AC3E}">
        <p14:creationId xmlns:p14="http://schemas.microsoft.com/office/powerpoint/2010/main" val="2985974029"/>
      </p:ext>
    </p:extLst>
  </p:cSld>
  <p:clrMapOvr>
    <a:masterClrMapping/>
  </p:clrMapOvr>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3810" y="1"/>
            <a:ext cx="1218819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nvSpPr>
        <p:spPr>
          <a:xfrm>
            <a:off x="120000" y="31704"/>
            <a:ext cx="4914152"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Problem Description </a:t>
            </a:r>
          </a:p>
        </p:txBody>
      </p:sp>
      <p:grpSp>
        <p:nvGrpSpPr>
          <p:cNvPr id="12" name="组合 11">
            <a:extLst>
              <a:ext uri="{FF2B5EF4-FFF2-40B4-BE49-F238E27FC236}">
                <a16:creationId xmlns:a16="http://schemas.microsoft.com/office/drawing/2014/main" id="{B3D504FC-B94B-34A9-C57E-EABA3BB588B1}"/>
              </a:ext>
            </a:extLst>
          </p:cNvPr>
          <p:cNvGrpSpPr/>
          <p:nvPr/>
        </p:nvGrpSpPr>
        <p:grpSpPr>
          <a:xfrm>
            <a:off x="-1" y="6553200"/>
            <a:ext cx="12192001" cy="304800"/>
            <a:chOff x="0" y="6569404"/>
            <a:chExt cx="9144000" cy="288000"/>
          </a:xfrm>
        </p:grpSpPr>
        <p:sp>
          <p:nvSpPr>
            <p:cNvPr id="13" name="矩形 12">
              <a:extLst>
                <a:ext uri="{FF2B5EF4-FFF2-40B4-BE49-F238E27FC236}">
                  <a16:creationId xmlns:a16="http://schemas.microsoft.com/office/drawing/2014/main" id="{0C6BBDF2-F269-B403-47CD-29FA3778789F}"/>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4" name="矩形 13">
              <a:extLst>
                <a:ext uri="{FF2B5EF4-FFF2-40B4-BE49-F238E27FC236}">
                  <a16:creationId xmlns:a16="http://schemas.microsoft.com/office/drawing/2014/main" id="{3D2E518D-2FCF-7337-53FF-CB9051F6AB3E}"/>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5" name="灯片编号占位符 5">
            <a:extLst>
              <a:ext uri="{FF2B5EF4-FFF2-40B4-BE49-F238E27FC236}">
                <a16:creationId xmlns:a16="http://schemas.microsoft.com/office/drawing/2014/main" id="{825F8F2F-6559-7B21-D188-FDF2FAD27ABC}"/>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68</a:t>
            </a:fld>
            <a:endParaRPr lang="zh-HK" altLang="en-US" sz="1600" dirty="0">
              <a:solidFill>
                <a:schemeClr val="bg1"/>
              </a:solidFill>
            </a:endParaRPr>
          </a:p>
        </p:txBody>
      </p:sp>
      <p:sp>
        <p:nvSpPr>
          <p:cNvPr id="2" name="文本框 1">
            <a:extLst>
              <a:ext uri="{FF2B5EF4-FFF2-40B4-BE49-F238E27FC236}">
                <a16:creationId xmlns:a16="http://schemas.microsoft.com/office/drawing/2014/main" id="{F526A553-DCAA-6DCE-361B-F176D22AC359}"/>
              </a:ext>
            </a:extLst>
          </p:cNvPr>
          <p:cNvSpPr txBox="1"/>
          <p:nvPr/>
        </p:nvSpPr>
        <p:spPr>
          <a:xfrm>
            <a:off x="200395" y="1160834"/>
            <a:ext cx="11805725" cy="4613058"/>
          </a:xfrm>
          <a:prstGeom prst="rect">
            <a:avLst/>
          </a:prstGeom>
          <a:noFill/>
          <a:ln>
            <a:solidFill>
              <a:srgbClr val="0174AB"/>
            </a:solidFill>
          </a:ln>
        </p:spPr>
        <p:txBody>
          <a:bodyPr wrap="square" rtlCol="0">
            <a:spAutoFit/>
          </a:bodyPr>
          <a:lstStyle/>
          <a:p>
            <a:pPr marL="285750" indent="-285750">
              <a:lnSpc>
                <a:spcPct val="150000"/>
              </a:lnSpc>
              <a:buFont typeface="Arial" panose="020B0604020202020204" pitchFamily="34" charset="0"/>
              <a:buChar char="•"/>
            </a:pPr>
            <a:r>
              <a:rPr lang="en-US" altLang="zh-CN" b="1" dirty="0">
                <a:latin typeface="Times New Roman" panose="02020603050405020304" pitchFamily="18" charset="0"/>
                <a:ea typeface="微软雅黑" panose="020B0503020204020204" charset="-122"/>
                <a:cs typeface="Times New Roman" panose="02020603050405020304" pitchFamily="18" charset="0"/>
              </a:rPr>
              <a:t>Motivation</a:t>
            </a:r>
          </a:p>
          <a:p>
            <a:pPr indent="457200">
              <a:lnSpc>
                <a:spcPct val="150000"/>
              </a:lnSpc>
            </a:pPr>
            <a:r>
              <a:rPr lang="en-US" altLang="zh-CN" dirty="0">
                <a:latin typeface="Times New Roman" panose="02020603050405020304" pitchFamily="18" charset="0"/>
                <a:cs typeface="Times New Roman" panose="02020603050405020304" pitchFamily="18" charset="0"/>
              </a:rPr>
              <a:t>Bearing </a:t>
            </a:r>
            <a:r>
              <a:rPr lang="en-US" altLang="zh-CN" b="1" dirty="0">
                <a:solidFill>
                  <a:srgbClr val="FF0000"/>
                </a:solidFill>
                <a:latin typeface="Times New Roman" panose="02020603050405020304" pitchFamily="18" charset="0"/>
                <a:cs typeface="Times New Roman" panose="02020603050405020304" pitchFamily="18" charset="0"/>
              </a:rPr>
              <a:t>fault diagnosis</a:t>
            </a:r>
            <a:r>
              <a:rPr lang="en-US" altLang="zh-CN" dirty="0">
                <a:latin typeface="Times New Roman" panose="02020603050405020304" pitchFamily="18" charset="0"/>
                <a:cs typeface="Times New Roman" panose="02020603050405020304" pitchFamily="18" charset="0"/>
              </a:rPr>
              <a:t> is critical for maintaining the reliability of health monitoring in electromechanical systems.</a:t>
            </a:r>
          </a:p>
          <a:p>
            <a:pPr marL="285750" indent="-285750">
              <a:lnSpc>
                <a:spcPct val="150000"/>
              </a:lnSpc>
              <a:buFont typeface="Arial" panose="020B0604020202020204" pitchFamily="34" charset="0"/>
              <a:buChar char="•"/>
            </a:pPr>
            <a:r>
              <a:rPr lang="en-US" altLang="zh-CN" b="1" dirty="0">
                <a:latin typeface="Times New Roman" panose="02020603050405020304" pitchFamily="18" charset="0"/>
                <a:ea typeface="微软雅黑" panose="020B0503020204020204" charset="-122"/>
                <a:cs typeface="Times New Roman" panose="02020603050405020304" pitchFamily="18" charset="0"/>
              </a:rPr>
              <a:t>Challenge</a:t>
            </a:r>
          </a:p>
          <a:p>
            <a:pPr indent="457200">
              <a:lnSpc>
                <a:spcPct val="150000"/>
              </a:lnSpc>
            </a:pPr>
            <a:r>
              <a:rPr lang="en-US" altLang="zh-CN" dirty="0">
                <a:latin typeface="Times New Roman" panose="02020603050405020304" pitchFamily="18" charset="0"/>
                <a:cs typeface="Times New Roman" panose="02020603050405020304" pitchFamily="18" charset="0"/>
              </a:rPr>
              <a:t>Traditional feature extraction methods often struggle to accurately capture </a:t>
            </a:r>
            <a:r>
              <a:rPr lang="en-US" altLang="zh-CN" b="1" dirty="0">
                <a:solidFill>
                  <a:srgbClr val="FF0000"/>
                </a:solidFill>
                <a:latin typeface="Times New Roman" panose="02020603050405020304" pitchFamily="18" charset="0"/>
                <a:cs typeface="Times New Roman" panose="02020603050405020304" pitchFamily="18" charset="0"/>
              </a:rPr>
              <a:t>fault information</a:t>
            </a:r>
            <a:r>
              <a:rPr lang="en-US" altLang="zh-CN" dirty="0">
                <a:latin typeface="Times New Roman" panose="02020603050405020304" pitchFamily="18" charset="0"/>
                <a:cs typeface="Times New Roman" panose="02020603050405020304" pitchFamily="18" charset="0"/>
              </a:rPr>
              <a:t> in complex environments.  Additionally, given the limitations of single-dimensional feature domains in fully revealing fault information, this study constructs feature topology graphs by mapping spatial phase and time–frequency characteristics, offering a </a:t>
            </a:r>
            <a:r>
              <a:rPr lang="en-US" altLang="zh-CN" b="1" dirty="0">
                <a:solidFill>
                  <a:srgbClr val="FF0000"/>
                </a:solidFill>
                <a:latin typeface="Times New Roman" panose="02020603050405020304" pitchFamily="18" charset="0"/>
                <a:cs typeface="Times New Roman" panose="02020603050405020304" pitchFamily="18" charset="0"/>
              </a:rPr>
              <a:t>comprehensive representation</a:t>
            </a:r>
            <a:r>
              <a:rPr lang="en-US" altLang="zh-CN" dirty="0">
                <a:latin typeface="Times New Roman" panose="02020603050405020304" pitchFamily="18" charset="0"/>
                <a:cs typeface="Times New Roman" panose="02020603050405020304" pitchFamily="18" charset="0"/>
              </a:rPr>
              <a:t> of fault information. </a:t>
            </a:r>
          </a:p>
          <a:p>
            <a:pPr marL="285750" indent="-285750">
              <a:lnSpc>
                <a:spcPct val="150000"/>
              </a:lnSpc>
              <a:buFont typeface="Arial" panose="020B0604020202020204" pitchFamily="34" charset="0"/>
              <a:buChar char="•"/>
            </a:pPr>
            <a:r>
              <a:rPr lang="en-US" altLang="zh-CN" b="1" dirty="0">
                <a:latin typeface="Times New Roman" panose="02020603050405020304" pitchFamily="18" charset="0"/>
                <a:ea typeface="微软雅黑" panose="020B0503020204020204" charset="-122"/>
                <a:cs typeface="Times New Roman" panose="02020603050405020304" pitchFamily="18" charset="0"/>
              </a:rPr>
              <a:t>Method</a:t>
            </a:r>
          </a:p>
          <a:p>
            <a:pPr marL="0" lvl="1" indent="457200">
              <a:lnSpc>
                <a:spcPct val="150000"/>
              </a:lnSpc>
            </a:pPr>
            <a:r>
              <a:rPr lang="en-US" altLang="zh-CN" dirty="0">
                <a:latin typeface="Times New Roman" panose="02020603050405020304" pitchFamily="18" charset="0"/>
                <a:cs typeface="Times New Roman" panose="02020603050405020304" pitchFamily="18" charset="0"/>
              </a:rPr>
              <a:t>This paper proposes an </a:t>
            </a:r>
            <a:r>
              <a:rPr lang="en-US" altLang="zh-CN" b="1" dirty="0">
                <a:solidFill>
                  <a:srgbClr val="FF0000"/>
                </a:solidFill>
                <a:latin typeface="Times New Roman" panose="02020603050405020304" pitchFamily="18" charset="0"/>
                <a:cs typeface="Times New Roman" panose="02020603050405020304" pitchFamily="18" charset="0"/>
              </a:rPr>
              <a:t>adaptive tuning feature mode decomposition (ATFMD)</a:t>
            </a:r>
            <a:r>
              <a:rPr lang="en-US" altLang="zh-CN" dirty="0">
                <a:latin typeface="Times New Roman" panose="02020603050405020304" pitchFamily="18" charset="0"/>
                <a:cs typeface="Times New Roman" panose="02020603050405020304" pitchFamily="18" charset="0"/>
              </a:rPr>
              <a:t> method, based on the intrinsic signal characteristics, to effectively extract robust features. To achieve complementary fusion of fault information within the feature topological graph, this paper proposes the </a:t>
            </a:r>
            <a:r>
              <a:rPr lang="en-US" altLang="zh-CN" b="1" dirty="0">
                <a:solidFill>
                  <a:srgbClr val="FF0000"/>
                </a:solidFill>
                <a:latin typeface="Times New Roman" panose="02020603050405020304" pitchFamily="18" charset="0"/>
                <a:cs typeface="Times New Roman" panose="02020603050405020304" pitchFamily="18" charset="0"/>
              </a:rPr>
              <a:t>synergy graph enhanced transformer (SGET)</a:t>
            </a:r>
            <a:r>
              <a:rPr lang="en-US" altLang="zh-CN" dirty="0">
                <a:latin typeface="Times New Roman" panose="02020603050405020304" pitchFamily="18" charset="0"/>
                <a:cs typeface="Times New Roman" panose="02020603050405020304" pitchFamily="18" charset="0"/>
              </a:rPr>
              <a:t>.</a:t>
            </a:r>
          </a:p>
        </p:txBody>
      </p:sp>
    </p:spTree>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8FB0D72E-457E-9C06-2C62-E71E28E6B686}"/>
              </a:ext>
            </a:extLst>
          </p:cNvPr>
          <p:cNvGrpSpPr/>
          <p:nvPr/>
        </p:nvGrpSpPr>
        <p:grpSpPr>
          <a:xfrm>
            <a:off x="-1" y="6553200"/>
            <a:ext cx="12192001" cy="304800"/>
            <a:chOff x="0" y="6569404"/>
            <a:chExt cx="9144000" cy="288000"/>
          </a:xfrm>
        </p:grpSpPr>
        <p:sp>
          <p:nvSpPr>
            <p:cNvPr id="4" name="矩形 3">
              <a:extLst>
                <a:ext uri="{FF2B5EF4-FFF2-40B4-BE49-F238E27FC236}">
                  <a16:creationId xmlns:a16="http://schemas.microsoft.com/office/drawing/2014/main" id="{CC340ECA-4089-9826-5C91-D07FFEAA5781}"/>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5" name="矩形 4">
              <a:extLst>
                <a:ext uri="{FF2B5EF4-FFF2-40B4-BE49-F238E27FC236}">
                  <a16:creationId xmlns:a16="http://schemas.microsoft.com/office/drawing/2014/main" id="{DD9F51C0-1ACD-5028-2033-DAF07B9362C5}"/>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6" name="灯片编号占位符 5">
            <a:extLst>
              <a:ext uri="{FF2B5EF4-FFF2-40B4-BE49-F238E27FC236}">
                <a16:creationId xmlns:a16="http://schemas.microsoft.com/office/drawing/2014/main" id="{FC92BE74-AC5C-18C2-3B79-8542FC4C0B20}"/>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69</a:t>
            </a:fld>
            <a:endParaRPr lang="zh-HK" altLang="en-US" sz="1600" dirty="0">
              <a:solidFill>
                <a:schemeClr val="bg1"/>
              </a:solidFill>
            </a:endParaRPr>
          </a:p>
        </p:txBody>
      </p:sp>
      <p:pic>
        <p:nvPicPr>
          <p:cNvPr id="7" name="图片 6">
            <a:extLst>
              <a:ext uri="{FF2B5EF4-FFF2-40B4-BE49-F238E27FC236}">
                <a16:creationId xmlns:a16="http://schemas.microsoft.com/office/drawing/2014/main" id="{98044630-4AFA-1AFF-86C6-56E24AB9DF1E}"/>
              </a:ext>
            </a:extLst>
          </p:cNvPr>
          <p:cNvPicPr>
            <a:picLocks noChangeAspect="1"/>
          </p:cNvPicPr>
          <p:nvPr/>
        </p:nvPicPr>
        <p:blipFill>
          <a:blip r:embed="rId31" cstate="print">
            <a:clrChange>
              <a:clrFrom>
                <a:srgbClr val="FFFFFF"/>
              </a:clrFrom>
              <a:clrTo>
                <a:srgbClr val="FFFFFF">
                  <a:alpha val="0"/>
                </a:srgbClr>
              </a:clrTo>
            </a:clrChange>
            <a:extLst>
              <a:ext uri="{BEBA8EAE-BF5A-486C-A8C5-ECC9F3942E4B}">
                <a14:imgProps xmlns:a14="http://schemas.microsoft.com/office/drawing/2010/main">
                  <a14:imgLayer r:embed="rId32">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grpSp>
        <p:nvGrpSpPr>
          <p:cNvPr id="55" name="组合 18">
            <a:extLst>
              <a:ext uri="{FF2B5EF4-FFF2-40B4-BE49-F238E27FC236}">
                <a16:creationId xmlns:a16="http://schemas.microsoft.com/office/drawing/2014/main" id="{0F82D52C-F6C0-4AFC-8CAE-ADC1D9BD9817}"/>
              </a:ext>
            </a:extLst>
          </p:cNvPr>
          <p:cNvGrpSpPr/>
          <p:nvPr/>
        </p:nvGrpSpPr>
        <p:grpSpPr bwMode="auto">
          <a:xfrm>
            <a:off x="2409457" y="2650330"/>
            <a:ext cx="1505450" cy="1479472"/>
            <a:chOff x="1709739" y="2636838"/>
            <a:chExt cx="1590160" cy="1584325"/>
          </a:xfrm>
          <a:solidFill>
            <a:srgbClr val="044875"/>
          </a:solidFill>
        </p:grpSpPr>
        <p:sp>
          <p:nvSpPr>
            <p:cNvPr id="59" name="Freeform 6">
              <a:extLst>
                <a:ext uri="{FF2B5EF4-FFF2-40B4-BE49-F238E27FC236}">
                  <a16:creationId xmlns:a16="http://schemas.microsoft.com/office/drawing/2014/main" id="{94F52977-7D3F-4CD8-9020-4BD991209C4E}"/>
                </a:ext>
              </a:extLst>
            </p:cNvPr>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3" name="Freeform 7">
              <a:extLst>
                <a:ext uri="{FF2B5EF4-FFF2-40B4-BE49-F238E27FC236}">
                  <a16:creationId xmlns:a16="http://schemas.microsoft.com/office/drawing/2014/main" id="{34C17D31-FC94-4792-8327-91DBC9423172}"/>
                </a:ext>
              </a:extLst>
            </p:cNvPr>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6" name="Freeform 8">
              <a:extLst>
                <a:ext uri="{FF2B5EF4-FFF2-40B4-BE49-F238E27FC236}">
                  <a16:creationId xmlns:a16="http://schemas.microsoft.com/office/drawing/2014/main" id="{179AD212-3DC7-4842-8DBF-923E6D177812}"/>
                </a:ext>
              </a:extLst>
            </p:cNvPr>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7" name="Freeform 9">
              <a:extLst>
                <a:ext uri="{FF2B5EF4-FFF2-40B4-BE49-F238E27FC236}">
                  <a16:creationId xmlns:a16="http://schemas.microsoft.com/office/drawing/2014/main" id="{28E72CCB-C2A0-4D6C-95E1-84C959FA85F9}"/>
                </a:ext>
              </a:extLst>
            </p:cNvPr>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8" name="Freeform 10">
              <a:extLst>
                <a:ext uri="{FF2B5EF4-FFF2-40B4-BE49-F238E27FC236}">
                  <a16:creationId xmlns:a16="http://schemas.microsoft.com/office/drawing/2014/main" id="{C6B47A17-BD05-4A83-A794-3AA5422D5C5A}"/>
                </a:ext>
              </a:extLst>
            </p:cNvPr>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9" name="Freeform 11">
              <a:extLst>
                <a:ext uri="{FF2B5EF4-FFF2-40B4-BE49-F238E27FC236}">
                  <a16:creationId xmlns:a16="http://schemas.microsoft.com/office/drawing/2014/main" id="{738B0A14-742B-4272-8684-7C1305260D33}"/>
                </a:ext>
              </a:extLst>
            </p:cNvPr>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0" name="Freeform 12">
              <a:extLst>
                <a:ext uri="{FF2B5EF4-FFF2-40B4-BE49-F238E27FC236}">
                  <a16:creationId xmlns:a16="http://schemas.microsoft.com/office/drawing/2014/main" id="{26B9E863-86FF-4894-B20A-28DE94E405CB}"/>
                </a:ext>
              </a:extLst>
            </p:cNvPr>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1" name="Freeform 13">
              <a:extLst>
                <a:ext uri="{FF2B5EF4-FFF2-40B4-BE49-F238E27FC236}">
                  <a16:creationId xmlns:a16="http://schemas.microsoft.com/office/drawing/2014/main" id="{5205E6C5-9099-44C2-9517-FA58BCEA094C}"/>
                </a:ext>
              </a:extLst>
            </p:cNvPr>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2" name="Freeform 14">
              <a:extLst>
                <a:ext uri="{FF2B5EF4-FFF2-40B4-BE49-F238E27FC236}">
                  <a16:creationId xmlns:a16="http://schemas.microsoft.com/office/drawing/2014/main" id="{991E2DD9-E65F-44BE-A9D1-1D99BA7D9C68}"/>
                </a:ext>
              </a:extLst>
            </p:cNvPr>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grpSp>
      <p:sp>
        <p:nvSpPr>
          <p:cNvPr id="73" name="文本框 72">
            <a:extLst>
              <a:ext uri="{FF2B5EF4-FFF2-40B4-BE49-F238E27FC236}">
                <a16:creationId xmlns:a16="http://schemas.microsoft.com/office/drawing/2014/main" id="{6C66DD8C-9F98-4D97-AE05-2502D5DD3ECE}"/>
              </a:ext>
            </a:extLst>
          </p:cNvPr>
          <p:cNvSpPr txBox="1"/>
          <p:nvPr/>
        </p:nvSpPr>
        <p:spPr bwMode="auto">
          <a:xfrm>
            <a:off x="2135561" y="4129802"/>
            <a:ext cx="2054225" cy="523334"/>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Contents</a:t>
            </a:r>
            <a:endParaRPr lang="zh-HK" altLang="en-US"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grpSp>
        <p:nvGrpSpPr>
          <p:cNvPr id="74" name="组合 73">
            <a:extLst>
              <a:ext uri="{FF2B5EF4-FFF2-40B4-BE49-F238E27FC236}">
                <a16:creationId xmlns:a16="http://schemas.microsoft.com/office/drawing/2014/main" id="{B1F6A8BA-4B04-437D-9335-609338409BAC}"/>
              </a:ext>
            </a:extLst>
          </p:cNvPr>
          <p:cNvGrpSpPr/>
          <p:nvPr>
            <p:custDataLst>
              <p:tags r:id="rId1"/>
            </p:custDataLst>
          </p:nvPr>
        </p:nvGrpSpPr>
        <p:grpSpPr>
          <a:xfrm>
            <a:off x="4523741" y="2047924"/>
            <a:ext cx="5370513" cy="534987"/>
            <a:chOff x="3281952" y="1484784"/>
            <a:chExt cx="5370513" cy="534987"/>
          </a:xfrm>
        </p:grpSpPr>
        <p:grpSp>
          <p:nvGrpSpPr>
            <p:cNvPr id="75" name="组合 74">
              <a:extLst>
                <a:ext uri="{FF2B5EF4-FFF2-40B4-BE49-F238E27FC236}">
                  <a16:creationId xmlns:a16="http://schemas.microsoft.com/office/drawing/2014/main" id="{64ED1BB8-4C04-43ED-BB92-AC9ED2CF0C82}"/>
                </a:ext>
              </a:extLst>
            </p:cNvPr>
            <p:cNvGrpSpPr/>
            <p:nvPr/>
          </p:nvGrpSpPr>
          <p:grpSpPr>
            <a:xfrm>
              <a:off x="3943940" y="1484784"/>
              <a:ext cx="4708525" cy="534987"/>
              <a:chOff x="3943940" y="1626760"/>
              <a:chExt cx="4708525" cy="534987"/>
            </a:xfrm>
          </p:grpSpPr>
          <p:sp>
            <p:nvSpPr>
              <p:cNvPr id="79" name="Freeform 74">
                <a:extLst>
                  <a:ext uri="{FF2B5EF4-FFF2-40B4-BE49-F238E27FC236}">
                    <a16:creationId xmlns:a16="http://schemas.microsoft.com/office/drawing/2014/main" id="{CC70BC50-C439-41A4-82F3-198EF492906E}"/>
                  </a:ext>
                </a:extLst>
              </p:cNvPr>
              <p:cNvSpPr>
                <a:spLocks noEditPoints="1"/>
              </p:cNvSpPr>
              <p:nvPr>
                <p:custDataLst>
                  <p:tags r:id="rId25"/>
                </p:custDataLst>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chemeClr val="bg2">
                  <a:lumMod val="90000"/>
                </a:schemeClr>
              </a:solidFill>
              <a:ln>
                <a:noFill/>
              </a:ln>
            </p:spPr>
            <p:txBody>
              <a:bodyPr/>
              <a:lstStyle/>
              <a:p>
                <a:pPr>
                  <a:defRPr/>
                </a:pPr>
                <a:endParaRPr lang="zh-CN" altLang="en-US" b="1">
                  <a:solidFill>
                    <a:prstClr val="black"/>
                  </a:solidFill>
                </a:endParaRPr>
              </a:p>
            </p:txBody>
          </p:sp>
          <p:sp>
            <p:nvSpPr>
              <p:cNvPr id="80" name="文本框 20">
                <a:extLst>
                  <a:ext uri="{FF2B5EF4-FFF2-40B4-BE49-F238E27FC236}">
                    <a16:creationId xmlns:a16="http://schemas.microsoft.com/office/drawing/2014/main" id="{892A6CB2-8E97-43C9-B050-B53E6A327668}"/>
                  </a:ext>
                </a:extLst>
              </p:cNvPr>
              <p:cNvSpPr txBox="1">
                <a:spLocks noChangeArrowheads="1"/>
              </p:cNvSpPr>
              <p:nvPr>
                <p:custDataLst>
                  <p:tags r:id="rId26"/>
                </p:custDataLst>
              </p:nvPr>
            </p:nvSpPr>
            <p:spPr bwMode="auto">
              <a:xfrm>
                <a:off x="4599577" y="1648846"/>
                <a:ext cx="3989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Problem Description</a:t>
                </a:r>
                <a:endParaRPr lang="zh-CN" altLang="en-US" sz="2400" b="1" dirty="0">
                  <a:solidFill>
                    <a:schemeClr val="bg2">
                      <a:lumMod val="90000"/>
                    </a:schemeClr>
                  </a:solidFill>
                  <a:latin typeface="Times New Roman" panose="02020603050405020304" pitchFamily="18" charset="0"/>
                  <a:ea typeface="微软雅黑" panose="020B0503020204020204" charset="-122"/>
                </a:endParaRPr>
              </a:p>
            </p:txBody>
          </p:sp>
          <p:sp>
            <p:nvSpPr>
              <p:cNvPr id="81" name="矩形 80">
                <a:extLst>
                  <a:ext uri="{FF2B5EF4-FFF2-40B4-BE49-F238E27FC236}">
                    <a16:creationId xmlns:a16="http://schemas.microsoft.com/office/drawing/2014/main" id="{1DE279A7-AAF6-412E-85F4-DCBC5E38B09D}"/>
                  </a:ext>
                </a:extLst>
              </p:cNvPr>
              <p:cNvSpPr/>
              <p:nvPr>
                <p:custDataLst>
                  <p:tags r:id="rId27"/>
                </p:custDataLst>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82" name="直接连接符 81">
                <a:extLst>
                  <a:ext uri="{FF2B5EF4-FFF2-40B4-BE49-F238E27FC236}">
                    <a16:creationId xmlns:a16="http://schemas.microsoft.com/office/drawing/2014/main" id="{8E78F919-268B-42DC-8AC4-C19616C11FE4}"/>
                  </a:ext>
                </a:extLst>
              </p:cNvPr>
              <p:cNvCxnSpPr/>
              <p:nvPr>
                <p:custDataLst>
                  <p:tags r:id="rId28"/>
                </p:custDataLst>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76" name="组合 75">
              <a:extLst>
                <a:ext uri="{FF2B5EF4-FFF2-40B4-BE49-F238E27FC236}">
                  <a16:creationId xmlns:a16="http://schemas.microsoft.com/office/drawing/2014/main" id="{15C21C36-0FFF-46DF-8031-21A402A9E0E7}"/>
                </a:ext>
              </a:extLst>
            </p:cNvPr>
            <p:cNvGrpSpPr/>
            <p:nvPr/>
          </p:nvGrpSpPr>
          <p:grpSpPr>
            <a:xfrm>
              <a:off x="3281952" y="1484784"/>
              <a:ext cx="689642" cy="534987"/>
              <a:chOff x="3281952" y="1626760"/>
              <a:chExt cx="689642" cy="534987"/>
            </a:xfrm>
          </p:grpSpPr>
          <p:sp>
            <p:nvSpPr>
              <p:cNvPr id="77" name="矩形 76">
                <a:extLst>
                  <a:ext uri="{FF2B5EF4-FFF2-40B4-BE49-F238E27FC236}">
                    <a16:creationId xmlns:a16="http://schemas.microsoft.com/office/drawing/2014/main" id="{651F61DA-0BFF-413A-853C-342C301F4D9C}"/>
                  </a:ext>
                </a:extLst>
              </p:cNvPr>
              <p:cNvSpPr/>
              <p:nvPr>
                <p:custDataLst>
                  <p:tags r:id="rId23"/>
                </p:custDataLst>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78" name="文本框 18">
                <a:extLst>
                  <a:ext uri="{FF2B5EF4-FFF2-40B4-BE49-F238E27FC236}">
                    <a16:creationId xmlns:a16="http://schemas.microsoft.com/office/drawing/2014/main" id="{C8092928-AB26-4DF3-8F9B-2DBE704919ED}"/>
                  </a:ext>
                </a:extLst>
              </p:cNvPr>
              <p:cNvSpPr txBox="1">
                <a:spLocks noChangeArrowheads="1"/>
              </p:cNvSpPr>
              <p:nvPr>
                <p:custDataLst>
                  <p:tags r:id="rId24"/>
                </p:custDataLst>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01</a:t>
                </a:r>
                <a:endParaRPr lang="zh-CN" altLang="en-US" sz="2700" dirty="0">
                  <a:solidFill>
                    <a:schemeClr val="bg2">
                      <a:lumMod val="90000"/>
                    </a:schemeClr>
                  </a:solidFill>
                  <a:latin typeface="Impact" panose="020B0806030902050204" pitchFamily="34" charset="0"/>
                </a:endParaRPr>
              </a:p>
            </p:txBody>
          </p:sp>
        </p:grpSp>
      </p:grpSp>
      <p:grpSp>
        <p:nvGrpSpPr>
          <p:cNvPr id="83" name="组合 82">
            <a:extLst>
              <a:ext uri="{FF2B5EF4-FFF2-40B4-BE49-F238E27FC236}">
                <a16:creationId xmlns:a16="http://schemas.microsoft.com/office/drawing/2014/main" id="{A8300395-0A39-4501-B68A-8E29FA7D4F90}"/>
              </a:ext>
            </a:extLst>
          </p:cNvPr>
          <p:cNvGrpSpPr/>
          <p:nvPr>
            <p:custDataLst>
              <p:tags r:id="rId2"/>
            </p:custDataLst>
          </p:nvPr>
        </p:nvGrpSpPr>
        <p:grpSpPr>
          <a:xfrm>
            <a:off x="4503593" y="3688642"/>
            <a:ext cx="5372100" cy="534987"/>
            <a:chOff x="3261805" y="3188752"/>
            <a:chExt cx="5372100" cy="534987"/>
          </a:xfrm>
        </p:grpSpPr>
        <p:grpSp>
          <p:nvGrpSpPr>
            <p:cNvPr id="84" name="组合 83">
              <a:extLst>
                <a:ext uri="{FF2B5EF4-FFF2-40B4-BE49-F238E27FC236}">
                  <a16:creationId xmlns:a16="http://schemas.microsoft.com/office/drawing/2014/main" id="{B7C17D15-2E7E-449C-81CB-0BBB227347D1}"/>
                </a:ext>
              </a:extLst>
            </p:cNvPr>
            <p:cNvGrpSpPr/>
            <p:nvPr/>
          </p:nvGrpSpPr>
          <p:grpSpPr>
            <a:xfrm>
              <a:off x="3261805" y="3188752"/>
              <a:ext cx="689593" cy="534987"/>
              <a:chOff x="3261805" y="3188752"/>
              <a:chExt cx="689593" cy="534987"/>
            </a:xfrm>
          </p:grpSpPr>
          <p:sp>
            <p:nvSpPr>
              <p:cNvPr id="100" name="矩形 99">
                <a:extLst>
                  <a:ext uri="{FF2B5EF4-FFF2-40B4-BE49-F238E27FC236}">
                    <a16:creationId xmlns:a16="http://schemas.microsoft.com/office/drawing/2014/main" id="{2A7E907C-0CDF-4564-9333-1A24526BA182}"/>
                  </a:ext>
                </a:extLst>
              </p:cNvPr>
              <p:cNvSpPr/>
              <p:nvPr>
                <p:custDataLst>
                  <p:tags r:id="rId21"/>
                </p:custDataLst>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01" name="文本框 86">
                <a:extLst>
                  <a:ext uri="{FF2B5EF4-FFF2-40B4-BE49-F238E27FC236}">
                    <a16:creationId xmlns:a16="http://schemas.microsoft.com/office/drawing/2014/main" id="{EA342509-A657-478D-BC26-C4A279A271BA}"/>
                  </a:ext>
                </a:extLst>
              </p:cNvPr>
              <p:cNvSpPr txBox="1">
                <a:spLocks noChangeArrowheads="1"/>
              </p:cNvSpPr>
              <p:nvPr>
                <p:custDataLst>
                  <p:tags r:id="rId22"/>
                </p:custDataLst>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03</a:t>
                </a:r>
                <a:endParaRPr lang="zh-CN" altLang="en-US" sz="2700" dirty="0">
                  <a:solidFill>
                    <a:schemeClr val="bg2">
                      <a:lumMod val="90000"/>
                    </a:schemeClr>
                  </a:solidFill>
                  <a:latin typeface="Impact" panose="020B0806030902050204" pitchFamily="34" charset="0"/>
                </a:endParaRPr>
              </a:p>
            </p:txBody>
          </p:sp>
        </p:grpSp>
        <p:grpSp>
          <p:nvGrpSpPr>
            <p:cNvPr id="85" name="组合 84">
              <a:extLst>
                <a:ext uri="{FF2B5EF4-FFF2-40B4-BE49-F238E27FC236}">
                  <a16:creationId xmlns:a16="http://schemas.microsoft.com/office/drawing/2014/main" id="{12D48083-A106-4461-A163-D21D6F839D5A}"/>
                </a:ext>
              </a:extLst>
            </p:cNvPr>
            <p:cNvGrpSpPr/>
            <p:nvPr/>
          </p:nvGrpSpPr>
          <p:grpSpPr>
            <a:xfrm>
              <a:off x="3923792" y="3188752"/>
              <a:ext cx="4710113" cy="534987"/>
              <a:chOff x="3923792" y="3188752"/>
              <a:chExt cx="4710113" cy="534987"/>
            </a:xfrm>
          </p:grpSpPr>
          <p:sp>
            <p:nvSpPr>
              <p:cNvPr id="87" name="文本框 81">
                <a:extLst>
                  <a:ext uri="{FF2B5EF4-FFF2-40B4-BE49-F238E27FC236}">
                    <a16:creationId xmlns:a16="http://schemas.microsoft.com/office/drawing/2014/main" id="{A51022DC-A596-42FC-86E1-B4E6970B3FB3}"/>
                  </a:ext>
                </a:extLst>
              </p:cNvPr>
              <p:cNvSpPr txBox="1">
                <a:spLocks noChangeArrowheads="1"/>
              </p:cNvSpPr>
              <p:nvPr>
                <p:custDataLst>
                  <p:tags r:id="rId17"/>
                </p:custDataLst>
              </p:nvPr>
            </p:nvSpPr>
            <p:spPr bwMode="auto">
              <a:xfrm>
                <a:off x="4876292" y="3235107"/>
                <a:ext cx="339852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sym typeface="+mn-ea"/>
                  </a:rPr>
                  <a:t>Experiment Results</a:t>
                </a:r>
                <a:endParaRPr lang="en-US" altLang="zh-CN" sz="2400" b="1" dirty="0">
                  <a:solidFill>
                    <a:schemeClr val="bg2">
                      <a:lumMod val="90000"/>
                    </a:schemeClr>
                  </a:solidFill>
                  <a:latin typeface="Times New Roman" panose="02020603050405020304" pitchFamily="18" charset="0"/>
                  <a:ea typeface="微软雅黑" panose="020B0503020204020204" charset="-122"/>
                </a:endParaRPr>
              </a:p>
            </p:txBody>
          </p:sp>
          <p:sp>
            <p:nvSpPr>
              <p:cNvPr id="91" name="矩形 90">
                <a:extLst>
                  <a:ext uri="{FF2B5EF4-FFF2-40B4-BE49-F238E27FC236}">
                    <a16:creationId xmlns:a16="http://schemas.microsoft.com/office/drawing/2014/main" id="{82ECC155-BFBC-4A56-BC57-F53576A95C71}"/>
                  </a:ext>
                </a:extLst>
              </p:cNvPr>
              <p:cNvSpPr/>
              <p:nvPr>
                <p:custDataLst>
                  <p:tags r:id="rId18"/>
                </p:custDataLst>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95" name="直接连接符 94">
                <a:extLst>
                  <a:ext uri="{FF2B5EF4-FFF2-40B4-BE49-F238E27FC236}">
                    <a16:creationId xmlns:a16="http://schemas.microsoft.com/office/drawing/2014/main" id="{473BBAFE-1FFC-420B-9B16-08B4AB5DF28C}"/>
                  </a:ext>
                </a:extLst>
              </p:cNvPr>
              <p:cNvCxnSpPr/>
              <p:nvPr>
                <p:custDataLst>
                  <p:tags r:id="rId19"/>
                </p:custDataLst>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9" name="Freeform 71">
                <a:extLst>
                  <a:ext uri="{FF2B5EF4-FFF2-40B4-BE49-F238E27FC236}">
                    <a16:creationId xmlns:a16="http://schemas.microsoft.com/office/drawing/2014/main" id="{636C5C65-C70F-491E-A7C2-F6BE3CE647D2}"/>
                  </a:ext>
                </a:extLst>
              </p:cNvPr>
              <p:cNvSpPr>
                <a:spLocks noEditPoints="1"/>
              </p:cNvSpPr>
              <p:nvPr>
                <p:custDataLst>
                  <p:tags r:id="rId20"/>
                </p:custDataLst>
              </p:nvPr>
            </p:nvSpPr>
            <p:spPr bwMode="auto">
              <a:xfrm>
                <a:off x="4038092" y="3253839"/>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chemeClr val="bg2">
                  <a:lumMod val="90000"/>
                </a:schemeClr>
              </a:solidFill>
              <a:ln>
                <a:noFill/>
              </a:ln>
            </p:spPr>
            <p:txBody>
              <a:bodyPr/>
              <a:lstStyle/>
              <a:p>
                <a:pPr>
                  <a:defRPr/>
                </a:pPr>
                <a:endParaRPr lang="zh-CN" altLang="en-US" b="1">
                  <a:solidFill>
                    <a:prstClr val="black"/>
                  </a:solidFill>
                </a:endParaRPr>
              </a:p>
            </p:txBody>
          </p:sp>
        </p:grpSp>
      </p:grpSp>
      <p:grpSp>
        <p:nvGrpSpPr>
          <p:cNvPr id="102" name="组合 101">
            <a:extLst>
              <a:ext uri="{FF2B5EF4-FFF2-40B4-BE49-F238E27FC236}">
                <a16:creationId xmlns:a16="http://schemas.microsoft.com/office/drawing/2014/main" id="{BE0A1940-40B4-43B8-9259-555C01927DFF}"/>
              </a:ext>
            </a:extLst>
          </p:cNvPr>
          <p:cNvGrpSpPr/>
          <p:nvPr>
            <p:custDataLst>
              <p:tags r:id="rId3"/>
            </p:custDataLst>
          </p:nvPr>
        </p:nvGrpSpPr>
        <p:grpSpPr>
          <a:xfrm>
            <a:off x="4503593" y="4509001"/>
            <a:ext cx="5372100" cy="534987"/>
            <a:chOff x="3261805" y="4046141"/>
            <a:chExt cx="5372100" cy="534987"/>
          </a:xfrm>
        </p:grpSpPr>
        <p:grpSp>
          <p:nvGrpSpPr>
            <p:cNvPr id="103" name="组合 102">
              <a:extLst>
                <a:ext uri="{FF2B5EF4-FFF2-40B4-BE49-F238E27FC236}">
                  <a16:creationId xmlns:a16="http://schemas.microsoft.com/office/drawing/2014/main" id="{870C656E-BC98-41E1-BFF4-703BC82E4242}"/>
                </a:ext>
              </a:extLst>
            </p:cNvPr>
            <p:cNvGrpSpPr/>
            <p:nvPr/>
          </p:nvGrpSpPr>
          <p:grpSpPr>
            <a:xfrm>
              <a:off x="3261805" y="4046141"/>
              <a:ext cx="689447" cy="534987"/>
              <a:chOff x="3261805" y="3969748"/>
              <a:chExt cx="689447" cy="534987"/>
            </a:xfrm>
          </p:grpSpPr>
          <p:sp>
            <p:nvSpPr>
              <p:cNvPr id="109" name="矩形 108">
                <a:extLst>
                  <a:ext uri="{FF2B5EF4-FFF2-40B4-BE49-F238E27FC236}">
                    <a16:creationId xmlns:a16="http://schemas.microsoft.com/office/drawing/2014/main" id="{50559FF8-EF6D-4589-AC37-434FD4281CF1}"/>
                  </a:ext>
                </a:extLst>
              </p:cNvPr>
              <p:cNvSpPr/>
              <p:nvPr>
                <p:custDataLst>
                  <p:tags r:id="rId15"/>
                </p:custDataLst>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10" name="文本框 131">
                <a:extLst>
                  <a:ext uri="{FF2B5EF4-FFF2-40B4-BE49-F238E27FC236}">
                    <a16:creationId xmlns:a16="http://schemas.microsoft.com/office/drawing/2014/main" id="{DDAD54D4-58CB-49EF-AF8C-E433E9F4E6C4}"/>
                  </a:ext>
                </a:extLst>
              </p:cNvPr>
              <p:cNvSpPr txBox="1">
                <a:spLocks noChangeArrowheads="1"/>
              </p:cNvSpPr>
              <p:nvPr>
                <p:custDataLst>
                  <p:tags r:id="rId16"/>
                </p:custDataLst>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04</a:t>
                </a:r>
                <a:endParaRPr lang="zh-CN" altLang="en-US" sz="2700" dirty="0">
                  <a:solidFill>
                    <a:schemeClr val="bg2">
                      <a:lumMod val="90000"/>
                    </a:schemeClr>
                  </a:solidFill>
                  <a:latin typeface="Impact" panose="020B0806030902050204" pitchFamily="34" charset="0"/>
                </a:endParaRPr>
              </a:p>
            </p:txBody>
          </p:sp>
        </p:grpSp>
        <p:grpSp>
          <p:nvGrpSpPr>
            <p:cNvPr id="104" name="组合 103">
              <a:extLst>
                <a:ext uri="{FF2B5EF4-FFF2-40B4-BE49-F238E27FC236}">
                  <a16:creationId xmlns:a16="http://schemas.microsoft.com/office/drawing/2014/main" id="{33E0C7FE-5B6D-4052-AC17-FF35271D8E2E}"/>
                </a:ext>
              </a:extLst>
            </p:cNvPr>
            <p:cNvGrpSpPr/>
            <p:nvPr/>
          </p:nvGrpSpPr>
          <p:grpSpPr>
            <a:xfrm>
              <a:off x="3923792" y="4046141"/>
              <a:ext cx="4710113" cy="534987"/>
              <a:chOff x="3923792" y="3969748"/>
              <a:chExt cx="4710113" cy="534987"/>
            </a:xfrm>
          </p:grpSpPr>
          <p:sp>
            <p:nvSpPr>
              <p:cNvPr id="105" name="文本框 126">
                <a:extLst>
                  <a:ext uri="{FF2B5EF4-FFF2-40B4-BE49-F238E27FC236}">
                    <a16:creationId xmlns:a16="http://schemas.microsoft.com/office/drawing/2014/main" id="{1917348A-A97A-41CF-8B97-6F1FBDE168D7}"/>
                  </a:ext>
                </a:extLst>
              </p:cNvPr>
              <p:cNvSpPr txBox="1">
                <a:spLocks noChangeArrowheads="1"/>
              </p:cNvSpPr>
              <p:nvPr>
                <p:custDataLst>
                  <p:tags r:id="rId11"/>
                </p:custDataLst>
              </p:nvPr>
            </p:nvSpPr>
            <p:spPr bwMode="auto">
              <a:xfrm>
                <a:off x="4571492" y="4002700"/>
                <a:ext cx="40417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Conclusion</a:t>
                </a:r>
              </a:p>
            </p:txBody>
          </p:sp>
          <p:sp>
            <p:nvSpPr>
              <p:cNvPr id="106" name="矩形 105">
                <a:extLst>
                  <a:ext uri="{FF2B5EF4-FFF2-40B4-BE49-F238E27FC236}">
                    <a16:creationId xmlns:a16="http://schemas.microsoft.com/office/drawing/2014/main" id="{7A19C96F-CB9C-4360-A744-B9A1FBC65DAD}"/>
                  </a:ext>
                </a:extLst>
              </p:cNvPr>
              <p:cNvSpPr/>
              <p:nvPr>
                <p:custDataLst>
                  <p:tags r:id="rId12"/>
                </p:custDataLst>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107" name="直接连接符 106">
                <a:extLst>
                  <a:ext uri="{FF2B5EF4-FFF2-40B4-BE49-F238E27FC236}">
                    <a16:creationId xmlns:a16="http://schemas.microsoft.com/office/drawing/2014/main" id="{3255BE2A-76F0-4721-BA27-235057F4C560}"/>
                  </a:ext>
                </a:extLst>
              </p:cNvPr>
              <p:cNvCxnSpPr/>
              <p:nvPr>
                <p:custDataLst>
                  <p:tags r:id="rId13"/>
                </p:custDataLst>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08" name="Freeform 306">
                <a:extLst>
                  <a:ext uri="{FF2B5EF4-FFF2-40B4-BE49-F238E27FC236}">
                    <a16:creationId xmlns:a16="http://schemas.microsoft.com/office/drawing/2014/main" id="{8EBDBB50-E3C9-4548-B7D9-5CD78C2A69A2}"/>
                  </a:ext>
                </a:extLst>
              </p:cNvPr>
              <p:cNvSpPr>
                <a:spLocks noEditPoints="1"/>
              </p:cNvSpPr>
              <p:nvPr>
                <p:custDataLst>
                  <p:tags r:id="rId14"/>
                </p:custDataLst>
              </p:nvPr>
            </p:nvSpPr>
            <p:spPr bwMode="auto">
              <a:xfrm>
                <a:off x="4061905" y="4028951"/>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chemeClr val="bg2">
                  <a:lumMod val="90000"/>
                </a:schemeClr>
              </a:solidFill>
              <a:ln>
                <a:noFill/>
              </a:ln>
            </p:spPr>
            <p:txBody>
              <a:bodyPr/>
              <a:lstStyle/>
              <a:p>
                <a:pPr>
                  <a:defRPr/>
                </a:pPr>
                <a:endParaRPr lang="zh-CN" altLang="en-US" b="1">
                  <a:solidFill>
                    <a:prstClr val="black"/>
                  </a:solidFill>
                </a:endParaRPr>
              </a:p>
            </p:txBody>
          </p:sp>
        </p:grpSp>
      </p:grpSp>
      <p:grpSp>
        <p:nvGrpSpPr>
          <p:cNvPr id="111" name="组合 110">
            <a:extLst>
              <a:ext uri="{FF2B5EF4-FFF2-40B4-BE49-F238E27FC236}">
                <a16:creationId xmlns:a16="http://schemas.microsoft.com/office/drawing/2014/main" id="{6E899286-7F20-47E1-B2ED-E8E0B141682A}"/>
              </a:ext>
            </a:extLst>
          </p:cNvPr>
          <p:cNvGrpSpPr/>
          <p:nvPr>
            <p:custDataLst>
              <p:tags r:id="rId4"/>
            </p:custDataLst>
          </p:nvPr>
        </p:nvGrpSpPr>
        <p:grpSpPr>
          <a:xfrm>
            <a:off x="4517645" y="2868283"/>
            <a:ext cx="5370513" cy="534987"/>
            <a:chOff x="3275856" y="2348880"/>
            <a:chExt cx="5370513" cy="534987"/>
          </a:xfrm>
        </p:grpSpPr>
        <p:grpSp>
          <p:nvGrpSpPr>
            <p:cNvPr id="112" name="组合 111">
              <a:extLst>
                <a:ext uri="{FF2B5EF4-FFF2-40B4-BE49-F238E27FC236}">
                  <a16:creationId xmlns:a16="http://schemas.microsoft.com/office/drawing/2014/main" id="{4BA6BC5C-558D-4F80-BA72-FB2367AE0038}"/>
                </a:ext>
              </a:extLst>
            </p:cNvPr>
            <p:cNvGrpSpPr/>
            <p:nvPr/>
          </p:nvGrpSpPr>
          <p:grpSpPr>
            <a:xfrm>
              <a:off x="3275856" y="2348880"/>
              <a:ext cx="689474" cy="534987"/>
              <a:chOff x="3275856" y="2407756"/>
              <a:chExt cx="689474" cy="534987"/>
            </a:xfrm>
          </p:grpSpPr>
          <p:sp>
            <p:nvSpPr>
              <p:cNvPr id="118" name="矩形 117">
                <a:extLst>
                  <a:ext uri="{FF2B5EF4-FFF2-40B4-BE49-F238E27FC236}">
                    <a16:creationId xmlns:a16="http://schemas.microsoft.com/office/drawing/2014/main" id="{6D94F133-FE71-4B2B-8E63-712AE608DDD1}"/>
                  </a:ext>
                </a:extLst>
              </p:cNvPr>
              <p:cNvSpPr/>
              <p:nvPr>
                <p:custDataLst>
                  <p:tags r:id="rId9"/>
                </p:custDataLst>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19" name="文本框 78">
                <a:extLst>
                  <a:ext uri="{FF2B5EF4-FFF2-40B4-BE49-F238E27FC236}">
                    <a16:creationId xmlns:a16="http://schemas.microsoft.com/office/drawing/2014/main" id="{2097678B-7C73-41B0-AED2-2C55AF0CDC1B}"/>
                  </a:ext>
                </a:extLst>
              </p:cNvPr>
              <p:cNvSpPr txBox="1">
                <a:spLocks noChangeArrowheads="1"/>
              </p:cNvSpPr>
              <p:nvPr>
                <p:custDataLst>
                  <p:tags r:id="rId10"/>
                </p:custDataLst>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02</a:t>
                </a:r>
                <a:endParaRPr lang="zh-CN" altLang="en-US" sz="2700" dirty="0">
                  <a:solidFill>
                    <a:srgbClr val="044875"/>
                  </a:solidFill>
                  <a:latin typeface="Impact" panose="020B0806030902050204" pitchFamily="34" charset="0"/>
                </a:endParaRPr>
              </a:p>
            </p:txBody>
          </p:sp>
        </p:grpSp>
        <p:grpSp>
          <p:nvGrpSpPr>
            <p:cNvPr id="113" name="组合 112">
              <a:extLst>
                <a:ext uri="{FF2B5EF4-FFF2-40B4-BE49-F238E27FC236}">
                  <a16:creationId xmlns:a16="http://schemas.microsoft.com/office/drawing/2014/main" id="{6BAECBA3-AC93-47BC-A5F5-05BA922182E2}"/>
                </a:ext>
              </a:extLst>
            </p:cNvPr>
            <p:cNvGrpSpPr/>
            <p:nvPr/>
          </p:nvGrpSpPr>
          <p:grpSpPr>
            <a:xfrm>
              <a:off x="3937844" y="2348880"/>
              <a:ext cx="4708525" cy="534987"/>
              <a:chOff x="3937844" y="2407756"/>
              <a:chExt cx="4708525" cy="534987"/>
            </a:xfrm>
          </p:grpSpPr>
          <p:sp>
            <p:nvSpPr>
              <p:cNvPr id="114" name="文本框 73">
                <a:extLst>
                  <a:ext uri="{FF2B5EF4-FFF2-40B4-BE49-F238E27FC236}">
                    <a16:creationId xmlns:a16="http://schemas.microsoft.com/office/drawing/2014/main" id="{807ADF67-B2F6-42E0-87AA-E99944F224EF}"/>
                  </a:ext>
                </a:extLst>
              </p:cNvPr>
              <p:cNvSpPr txBox="1">
                <a:spLocks noChangeArrowheads="1"/>
              </p:cNvSpPr>
              <p:nvPr>
                <p:custDataLst>
                  <p:tags r:id="rId5"/>
                </p:custDataLst>
              </p:nvPr>
            </p:nvSpPr>
            <p:spPr bwMode="auto">
              <a:xfrm>
                <a:off x="5326034" y="2449079"/>
                <a:ext cx="2499719"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sym typeface="+mn-ea"/>
                  </a:rPr>
                  <a:t>Method Design</a:t>
                </a:r>
                <a:endParaRPr lang="en-US" altLang="zh-CN" sz="2400" b="1" dirty="0">
                  <a:solidFill>
                    <a:srgbClr val="044875"/>
                  </a:solidFill>
                  <a:latin typeface="Times New Roman" panose="02020603050405020304" pitchFamily="18" charset="0"/>
                  <a:ea typeface="微软雅黑" panose="020B0503020204020204" charset="-122"/>
                </a:endParaRPr>
              </a:p>
            </p:txBody>
          </p:sp>
          <p:sp>
            <p:nvSpPr>
              <p:cNvPr id="115" name="矩形 114">
                <a:extLst>
                  <a:ext uri="{FF2B5EF4-FFF2-40B4-BE49-F238E27FC236}">
                    <a16:creationId xmlns:a16="http://schemas.microsoft.com/office/drawing/2014/main" id="{6F07D3AE-A3BD-4239-AEB2-2D8959570AA0}"/>
                  </a:ext>
                </a:extLst>
              </p:cNvPr>
              <p:cNvSpPr/>
              <p:nvPr>
                <p:custDataLst>
                  <p:tags r:id="rId6"/>
                </p:custDataLst>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116" name="直接连接符 115">
                <a:extLst>
                  <a:ext uri="{FF2B5EF4-FFF2-40B4-BE49-F238E27FC236}">
                    <a16:creationId xmlns:a16="http://schemas.microsoft.com/office/drawing/2014/main" id="{AAF168DC-43E6-475A-BEA6-4452F6305AEB}"/>
                  </a:ext>
                </a:extLst>
              </p:cNvPr>
              <p:cNvCxnSpPr/>
              <p:nvPr>
                <p:custDataLst>
                  <p:tags r:id="rId7"/>
                </p:custDataLst>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17" name="Freeform 30">
                <a:extLst>
                  <a:ext uri="{FF2B5EF4-FFF2-40B4-BE49-F238E27FC236}">
                    <a16:creationId xmlns:a16="http://schemas.microsoft.com/office/drawing/2014/main" id="{89B56431-8D96-4FED-B784-B50002B0C8EB}"/>
                  </a:ext>
                </a:extLst>
              </p:cNvPr>
              <p:cNvSpPr>
                <a:spLocks noEditPoints="1"/>
              </p:cNvSpPr>
              <p:nvPr>
                <p:custDataLst>
                  <p:tags r:id="rId8"/>
                </p:custDataLst>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rgbClr val="044875"/>
              </a:solidFill>
              <a:ln>
                <a:noFill/>
              </a:ln>
            </p:spPr>
            <p:txBody>
              <a:bodyPr/>
              <a:lstStyle/>
              <a:p>
                <a:pPr>
                  <a:defRPr/>
                </a:pPr>
                <a:endParaRPr lang="zh-CN" altLang="en-US" b="1" dirty="0">
                  <a:solidFill>
                    <a:prstClr val="black"/>
                  </a:solidFill>
                </a:endParaRPr>
              </a:p>
            </p:txBody>
          </p:sp>
        </p:grpSp>
      </p:grpSp>
    </p:spTree>
    <p:extLst>
      <p:ext uri="{BB962C8B-B14F-4D97-AF65-F5344CB8AC3E}">
        <p14:creationId xmlns:p14="http://schemas.microsoft.com/office/powerpoint/2010/main" val="3026786090"/>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8210ED-A216-192C-4ED5-49C9537E9870}"/>
            </a:ext>
          </a:extLst>
        </p:cNvPr>
        <p:cNvGrpSpPr/>
        <p:nvPr/>
      </p:nvGrpSpPr>
      <p:grpSpPr>
        <a:xfrm>
          <a:off x="0" y="0"/>
          <a:ext cx="0" cy="0"/>
          <a:chOff x="0" y="0"/>
          <a:chExt cx="0" cy="0"/>
        </a:xfrm>
      </p:grpSpPr>
      <p:sp>
        <p:nvSpPr>
          <p:cNvPr id="19" name="矩形 18">
            <a:extLst>
              <a:ext uri="{FF2B5EF4-FFF2-40B4-BE49-F238E27FC236}">
                <a16:creationId xmlns:a16="http://schemas.microsoft.com/office/drawing/2014/main" id="{60E04052-DBCB-1913-B7C1-CE9D019BED02}"/>
              </a:ext>
            </a:extLst>
          </p:cNvPr>
          <p:cNvSpPr/>
          <p:nvPr/>
        </p:nvSpPr>
        <p:spPr>
          <a:xfrm>
            <a:off x="-1" y="1"/>
            <a:ext cx="12174172"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72" name="文本框 71">
            <a:extLst>
              <a:ext uri="{FF2B5EF4-FFF2-40B4-BE49-F238E27FC236}">
                <a16:creationId xmlns:a16="http://schemas.microsoft.com/office/drawing/2014/main" id="{22892165-9E03-FE61-63EC-53092A971B3D}"/>
              </a:ext>
            </a:extLst>
          </p:cNvPr>
          <p:cNvSpPr txBox="1"/>
          <p:nvPr/>
        </p:nvSpPr>
        <p:spPr>
          <a:xfrm>
            <a:off x="21488" y="55940"/>
            <a:ext cx="6539897"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a:t>
            </a:r>
          </a:p>
        </p:txBody>
      </p:sp>
      <p:grpSp>
        <p:nvGrpSpPr>
          <p:cNvPr id="8" name="组合 7">
            <a:extLst>
              <a:ext uri="{FF2B5EF4-FFF2-40B4-BE49-F238E27FC236}">
                <a16:creationId xmlns:a16="http://schemas.microsoft.com/office/drawing/2014/main" id="{531C8D69-42B5-F42E-8E17-D16BDAB7F7AE}"/>
              </a:ext>
            </a:extLst>
          </p:cNvPr>
          <p:cNvGrpSpPr/>
          <p:nvPr/>
        </p:nvGrpSpPr>
        <p:grpSpPr>
          <a:xfrm>
            <a:off x="-1" y="6553200"/>
            <a:ext cx="12192001" cy="304800"/>
            <a:chOff x="0" y="6569404"/>
            <a:chExt cx="9144000" cy="288000"/>
          </a:xfrm>
        </p:grpSpPr>
        <p:sp>
          <p:nvSpPr>
            <p:cNvPr id="9" name="矩形 8">
              <a:extLst>
                <a:ext uri="{FF2B5EF4-FFF2-40B4-BE49-F238E27FC236}">
                  <a16:creationId xmlns:a16="http://schemas.microsoft.com/office/drawing/2014/main" id="{1D51903D-AFC5-D078-E452-8461F6C16FF9}"/>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0" name="矩形 9">
              <a:extLst>
                <a:ext uri="{FF2B5EF4-FFF2-40B4-BE49-F238E27FC236}">
                  <a16:creationId xmlns:a16="http://schemas.microsoft.com/office/drawing/2014/main" id="{18537ED5-0976-20DC-F2CF-287C4CCBC04D}"/>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1" name="灯片编号占位符 5">
            <a:extLst>
              <a:ext uri="{FF2B5EF4-FFF2-40B4-BE49-F238E27FC236}">
                <a16:creationId xmlns:a16="http://schemas.microsoft.com/office/drawing/2014/main" id="{571E9172-C58D-DECB-85EC-5FDB3BBC99E2}"/>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7</a:t>
            </a:fld>
            <a:endParaRPr lang="zh-HK" altLang="en-US" sz="1600" dirty="0">
              <a:solidFill>
                <a:schemeClr val="bg1"/>
              </a:solidFill>
            </a:endParaRPr>
          </a:p>
        </p:txBody>
      </p:sp>
      <p:pic>
        <p:nvPicPr>
          <p:cNvPr id="2" name="图片 1">
            <a:extLst>
              <a:ext uri="{FF2B5EF4-FFF2-40B4-BE49-F238E27FC236}">
                <a16:creationId xmlns:a16="http://schemas.microsoft.com/office/drawing/2014/main" id="{0625608B-6FBA-D167-2C18-B8EEABCAD052}"/>
              </a:ext>
            </a:extLst>
          </p:cNvPr>
          <p:cNvPicPr>
            <a:picLocks noChangeAspect="1"/>
          </p:cNvPicPr>
          <p:nvPr/>
        </p:nvPicPr>
        <p:blipFill>
          <a:blip r:embed="rId3"/>
          <a:stretch>
            <a:fillRect/>
          </a:stretch>
        </p:blipFill>
        <p:spPr>
          <a:xfrm>
            <a:off x="3792000" y="70057"/>
            <a:ext cx="4946202" cy="6480000"/>
          </a:xfrm>
          <a:prstGeom prst="rect">
            <a:avLst/>
          </a:prstGeom>
        </p:spPr>
      </p:pic>
    </p:spTree>
    <p:extLst>
      <p:ext uri="{BB962C8B-B14F-4D97-AF65-F5344CB8AC3E}">
        <p14:creationId xmlns:p14="http://schemas.microsoft.com/office/powerpoint/2010/main" val="3213818927"/>
      </p:ext>
    </p:extLst>
  </p:cSld>
  <p:clrMapOvr>
    <a:masterClrMapping/>
  </p:clrMapOvr>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6C1CE9-7FBF-51C4-DE4B-7AE9F016E5D3}"/>
            </a:ext>
          </a:extLst>
        </p:cNvPr>
        <p:cNvGrpSpPr/>
        <p:nvPr/>
      </p:nvGrpSpPr>
      <p:grpSpPr>
        <a:xfrm>
          <a:off x="0" y="0"/>
          <a:ext cx="0" cy="0"/>
          <a:chOff x="0" y="0"/>
          <a:chExt cx="0" cy="0"/>
        </a:xfrm>
      </p:grpSpPr>
      <p:sp>
        <p:nvSpPr>
          <p:cNvPr id="19" name="矩形 18">
            <a:extLst>
              <a:ext uri="{FF2B5EF4-FFF2-40B4-BE49-F238E27FC236}">
                <a16:creationId xmlns:a16="http://schemas.microsoft.com/office/drawing/2014/main" id="{9775506B-D4C2-8959-9C73-802F03EB1035}"/>
              </a:ext>
            </a:extLst>
          </p:cNvPr>
          <p:cNvSpPr/>
          <p:nvPr/>
        </p:nvSpPr>
        <p:spPr>
          <a:xfrm>
            <a:off x="-1" y="1"/>
            <a:ext cx="12192001"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72" name="文本框 71">
            <a:extLst>
              <a:ext uri="{FF2B5EF4-FFF2-40B4-BE49-F238E27FC236}">
                <a16:creationId xmlns:a16="http://schemas.microsoft.com/office/drawing/2014/main" id="{8077F010-A4B3-0CC1-65B8-A66288E1FB3D}"/>
              </a:ext>
            </a:extLst>
          </p:cNvPr>
          <p:cNvSpPr txBox="1"/>
          <p:nvPr/>
        </p:nvSpPr>
        <p:spPr>
          <a:xfrm>
            <a:off x="126280" y="75561"/>
            <a:ext cx="11945719"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a:t>
            </a:r>
            <a:r>
              <a:rPr lang="en-US" altLang="zh-CN" sz="2400" b="1" dirty="0">
                <a:solidFill>
                  <a:schemeClr val="accent4">
                    <a:lumMod val="40000"/>
                    <a:lumOff val="60000"/>
                  </a:schemeClr>
                </a:solidFill>
                <a:latin typeface="Times New Roman" panose="02020603050405020304" pitchFamily="18" charset="0"/>
                <a:cs typeface="Times New Roman" panose="02020603050405020304" pitchFamily="18" charset="0"/>
              </a:rPr>
              <a:t>Adaptive tuning feature mode decomposition</a:t>
            </a:r>
          </a:p>
        </p:txBody>
      </p:sp>
      <p:grpSp>
        <p:nvGrpSpPr>
          <p:cNvPr id="55" name="组合 54">
            <a:extLst>
              <a:ext uri="{FF2B5EF4-FFF2-40B4-BE49-F238E27FC236}">
                <a16:creationId xmlns:a16="http://schemas.microsoft.com/office/drawing/2014/main" id="{19392994-8C51-BD4E-88FF-50826631C40D}"/>
              </a:ext>
            </a:extLst>
          </p:cNvPr>
          <p:cNvGrpSpPr/>
          <p:nvPr/>
        </p:nvGrpSpPr>
        <p:grpSpPr>
          <a:xfrm>
            <a:off x="-1" y="6553200"/>
            <a:ext cx="12192001" cy="304800"/>
            <a:chOff x="0" y="6569404"/>
            <a:chExt cx="9144000" cy="288000"/>
          </a:xfrm>
        </p:grpSpPr>
        <p:sp>
          <p:nvSpPr>
            <p:cNvPr id="56" name="矩形 55">
              <a:extLst>
                <a:ext uri="{FF2B5EF4-FFF2-40B4-BE49-F238E27FC236}">
                  <a16:creationId xmlns:a16="http://schemas.microsoft.com/office/drawing/2014/main" id="{370BE755-D12B-8244-F1E2-14E1BC48A492}"/>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57" name="矩形 56">
              <a:extLst>
                <a:ext uri="{FF2B5EF4-FFF2-40B4-BE49-F238E27FC236}">
                  <a16:creationId xmlns:a16="http://schemas.microsoft.com/office/drawing/2014/main" id="{043B3472-0AF8-05AE-0C6F-FC74713D648E}"/>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58" name="灯片编号占位符 5">
            <a:extLst>
              <a:ext uri="{FF2B5EF4-FFF2-40B4-BE49-F238E27FC236}">
                <a16:creationId xmlns:a16="http://schemas.microsoft.com/office/drawing/2014/main" id="{589F7579-F1D9-E206-351B-8511C0807210}"/>
              </a:ext>
            </a:extLst>
          </p:cNvPr>
          <p:cNvSpPr txBox="1">
            <a:spLocks/>
          </p:cNvSpPr>
          <p:nvPr/>
        </p:nvSpPr>
        <p:spPr>
          <a:xfrm>
            <a:off x="11640000"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70</a:t>
            </a:fld>
            <a:endParaRPr lang="zh-HK" altLang="en-US" sz="1600" dirty="0">
              <a:solidFill>
                <a:schemeClr val="bg1"/>
              </a:solidFill>
            </a:endParaRPr>
          </a:p>
        </p:txBody>
      </p:sp>
      <p:pic>
        <p:nvPicPr>
          <p:cNvPr id="5" name="图片 4" descr="图示&#10;&#10;AI 生成的内容可能不正确。">
            <a:extLst>
              <a:ext uri="{FF2B5EF4-FFF2-40B4-BE49-F238E27FC236}">
                <a16:creationId xmlns:a16="http://schemas.microsoft.com/office/drawing/2014/main" id="{1A37DD27-AEF6-3B16-B08A-78ABA7031F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06181" y="795561"/>
            <a:ext cx="3979636" cy="5760000"/>
          </a:xfrm>
          <a:prstGeom prst="rect">
            <a:avLst/>
          </a:prstGeom>
        </p:spPr>
      </p:pic>
    </p:spTree>
    <p:extLst>
      <p:ext uri="{BB962C8B-B14F-4D97-AF65-F5344CB8AC3E}">
        <p14:creationId xmlns:p14="http://schemas.microsoft.com/office/powerpoint/2010/main" val="1293544811"/>
      </p:ext>
    </p:extLst>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 y="1"/>
            <a:ext cx="12192001"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72" name="文本框 71"/>
          <p:cNvSpPr txBox="1"/>
          <p:nvPr/>
        </p:nvSpPr>
        <p:spPr>
          <a:xfrm>
            <a:off x="126280" y="75561"/>
            <a:ext cx="11945719"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a:t>
            </a:r>
            <a:r>
              <a:rPr lang="en-US" altLang="zh-CN" sz="2400" b="1" dirty="0">
                <a:solidFill>
                  <a:schemeClr val="accent4">
                    <a:lumMod val="40000"/>
                    <a:lumOff val="60000"/>
                  </a:schemeClr>
                </a:solidFill>
                <a:latin typeface="Times New Roman" panose="02020603050405020304" pitchFamily="18" charset="0"/>
                <a:cs typeface="Times New Roman" panose="02020603050405020304" pitchFamily="18" charset="0"/>
              </a:rPr>
              <a:t>Construction of feature topological graph</a:t>
            </a:r>
          </a:p>
        </p:txBody>
      </p:sp>
      <p:grpSp>
        <p:nvGrpSpPr>
          <p:cNvPr id="55" name="组合 54">
            <a:extLst>
              <a:ext uri="{FF2B5EF4-FFF2-40B4-BE49-F238E27FC236}">
                <a16:creationId xmlns:a16="http://schemas.microsoft.com/office/drawing/2014/main" id="{B6D84A9D-4E9B-601D-5C2C-D619D3BBC8C8}"/>
              </a:ext>
            </a:extLst>
          </p:cNvPr>
          <p:cNvGrpSpPr/>
          <p:nvPr/>
        </p:nvGrpSpPr>
        <p:grpSpPr>
          <a:xfrm>
            <a:off x="-1" y="6553200"/>
            <a:ext cx="12192001" cy="304800"/>
            <a:chOff x="0" y="6569404"/>
            <a:chExt cx="9144000" cy="288000"/>
          </a:xfrm>
        </p:grpSpPr>
        <p:sp>
          <p:nvSpPr>
            <p:cNvPr id="56" name="矩形 55">
              <a:extLst>
                <a:ext uri="{FF2B5EF4-FFF2-40B4-BE49-F238E27FC236}">
                  <a16:creationId xmlns:a16="http://schemas.microsoft.com/office/drawing/2014/main" id="{DE317E34-4DBA-A246-A3F0-D46EB85A7C6E}"/>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57" name="矩形 56">
              <a:extLst>
                <a:ext uri="{FF2B5EF4-FFF2-40B4-BE49-F238E27FC236}">
                  <a16:creationId xmlns:a16="http://schemas.microsoft.com/office/drawing/2014/main" id="{F5F5D307-0D27-CBCE-0440-B4DF5739941C}"/>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58" name="灯片编号占位符 5">
            <a:extLst>
              <a:ext uri="{FF2B5EF4-FFF2-40B4-BE49-F238E27FC236}">
                <a16:creationId xmlns:a16="http://schemas.microsoft.com/office/drawing/2014/main" id="{692C63E8-4E76-3D87-F0B0-3C5523FE0DFC}"/>
              </a:ext>
            </a:extLst>
          </p:cNvPr>
          <p:cNvSpPr txBox="1">
            <a:spLocks/>
          </p:cNvSpPr>
          <p:nvPr/>
        </p:nvSpPr>
        <p:spPr>
          <a:xfrm>
            <a:off x="11640000"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71</a:t>
            </a:fld>
            <a:endParaRPr lang="zh-HK" altLang="en-US" sz="1600" dirty="0">
              <a:solidFill>
                <a:schemeClr val="bg1"/>
              </a:solidFill>
            </a:endParaRPr>
          </a:p>
        </p:txBody>
      </p:sp>
      <p:pic>
        <p:nvPicPr>
          <p:cNvPr id="5" name="图片 4" descr="图片包含 图表&#10;&#10;AI 生成的内容可能不正确。">
            <a:extLst>
              <a:ext uri="{FF2B5EF4-FFF2-40B4-BE49-F238E27FC236}">
                <a16:creationId xmlns:a16="http://schemas.microsoft.com/office/drawing/2014/main" id="{06710CEE-7578-DBBA-BE97-60C9BE70BD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611" y="795561"/>
            <a:ext cx="6000000" cy="4457143"/>
          </a:xfrm>
          <a:prstGeom prst="rect">
            <a:avLst/>
          </a:prstGeom>
        </p:spPr>
      </p:pic>
      <p:pic>
        <p:nvPicPr>
          <p:cNvPr id="7" name="图片 6" descr="图片包含 图表&#10;&#10;AI 生成的内容可能不正确。">
            <a:extLst>
              <a:ext uri="{FF2B5EF4-FFF2-40B4-BE49-F238E27FC236}">
                <a16:creationId xmlns:a16="http://schemas.microsoft.com/office/drawing/2014/main" id="{C334298B-C811-7D32-B714-12602886F12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66698" y="821195"/>
            <a:ext cx="6057143" cy="4523809"/>
          </a:xfrm>
          <a:prstGeom prst="rect">
            <a:avLst/>
          </a:prstGeom>
        </p:spPr>
      </p:pic>
      <p:pic>
        <p:nvPicPr>
          <p:cNvPr id="2" name="图片 1">
            <a:extLst>
              <a:ext uri="{FF2B5EF4-FFF2-40B4-BE49-F238E27FC236}">
                <a16:creationId xmlns:a16="http://schemas.microsoft.com/office/drawing/2014/main" id="{57B71125-9ED4-1772-9608-BE5AC1743787}"/>
              </a:ext>
            </a:extLst>
          </p:cNvPr>
          <p:cNvPicPr>
            <a:picLocks noChangeAspect="1"/>
          </p:cNvPicPr>
          <p:nvPr/>
        </p:nvPicPr>
        <p:blipFill>
          <a:blip r:embed="rId5"/>
          <a:stretch>
            <a:fillRect/>
          </a:stretch>
        </p:blipFill>
        <p:spPr>
          <a:xfrm>
            <a:off x="3360000" y="5512065"/>
            <a:ext cx="4895238" cy="809524"/>
          </a:xfrm>
          <a:prstGeom prst="rect">
            <a:avLst/>
          </a:prstGeom>
        </p:spPr>
      </p:pic>
    </p:spTree>
    <p:extLst>
      <p:ext uri="{BB962C8B-B14F-4D97-AF65-F5344CB8AC3E}">
        <p14:creationId xmlns:p14="http://schemas.microsoft.com/office/powerpoint/2010/main" val="2733582344"/>
      </p:ext>
    </p:extLst>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102B6F-697F-BF51-88DF-F17B29F50531}"/>
            </a:ext>
          </a:extLst>
        </p:cNvPr>
        <p:cNvGrpSpPr/>
        <p:nvPr/>
      </p:nvGrpSpPr>
      <p:grpSpPr>
        <a:xfrm>
          <a:off x="0" y="0"/>
          <a:ext cx="0" cy="0"/>
          <a:chOff x="0" y="0"/>
          <a:chExt cx="0" cy="0"/>
        </a:xfrm>
      </p:grpSpPr>
      <p:sp>
        <p:nvSpPr>
          <p:cNvPr id="19" name="矩形 18">
            <a:extLst>
              <a:ext uri="{FF2B5EF4-FFF2-40B4-BE49-F238E27FC236}">
                <a16:creationId xmlns:a16="http://schemas.microsoft.com/office/drawing/2014/main" id="{A71105D0-30B2-D362-3371-F013882CE0DC}"/>
              </a:ext>
            </a:extLst>
          </p:cNvPr>
          <p:cNvSpPr/>
          <p:nvPr/>
        </p:nvSpPr>
        <p:spPr>
          <a:xfrm>
            <a:off x="-1" y="1"/>
            <a:ext cx="12192001"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72" name="文本框 71">
            <a:extLst>
              <a:ext uri="{FF2B5EF4-FFF2-40B4-BE49-F238E27FC236}">
                <a16:creationId xmlns:a16="http://schemas.microsoft.com/office/drawing/2014/main" id="{FFB3C8E5-EDEC-AEAA-D6BB-2DB7B9485460}"/>
              </a:ext>
            </a:extLst>
          </p:cNvPr>
          <p:cNvSpPr txBox="1"/>
          <p:nvPr/>
        </p:nvSpPr>
        <p:spPr>
          <a:xfrm>
            <a:off x="126280" y="75561"/>
            <a:ext cx="11945719"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a:t>
            </a:r>
            <a:r>
              <a:rPr lang="en-US" altLang="zh-CN" sz="2400" b="1" dirty="0">
                <a:solidFill>
                  <a:schemeClr val="accent4">
                    <a:lumMod val="40000"/>
                    <a:lumOff val="60000"/>
                  </a:schemeClr>
                </a:solidFill>
                <a:latin typeface="Times New Roman" panose="02020603050405020304" pitchFamily="18" charset="0"/>
                <a:cs typeface="Times New Roman" panose="02020603050405020304" pitchFamily="18" charset="0"/>
              </a:rPr>
              <a:t>Synergy graph enhanced transformer</a:t>
            </a:r>
          </a:p>
        </p:txBody>
      </p:sp>
      <p:grpSp>
        <p:nvGrpSpPr>
          <p:cNvPr id="55" name="组合 54">
            <a:extLst>
              <a:ext uri="{FF2B5EF4-FFF2-40B4-BE49-F238E27FC236}">
                <a16:creationId xmlns:a16="http://schemas.microsoft.com/office/drawing/2014/main" id="{EB14AE96-EFC5-82B2-C5D9-2B93432A667F}"/>
              </a:ext>
            </a:extLst>
          </p:cNvPr>
          <p:cNvGrpSpPr/>
          <p:nvPr/>
        </p:nvGrpSpPr>
        <p:grpSpPr>
          <a:xfrm>
            <a:off x="-1" y="6553200"/>
            <a:ext cx="12192001" cy="304800"/>
            <a:chOff x="0" y="6569404"/>
            <a:chExt cx="9144000" cy="288000"/>
          </a:xfrm>
        </p:grpSpPr>
        <p:sp>
          <p:nvSpPr>
            <p:cNvPr id="56" name="矩形 55">
              <a:extLst>
                <a:ext uri="{FF2B5EF4-FFF2-40B4-BE49-F238E27FC236}">
                  <a16:creationId xmlns:a16="http://schemas.microsoft.com/office/drawing/2014/main" id="{4D31772B-B9BE-3429-D85E-089FD7A4ADDF}"/>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57" name="矩形 56">
              <a:extLst>
                <a:ext uri="{FF2B5EF4-FFF2-40B4-BE49-F238E27FC236}">
                  <a16:creationId xmlns:a16="http://schemas.microsoft.com/office/drawing/2014/main" id="{BFE8263B-E19E-F1AD-50C1-8C3DB4584637}"/>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58" name="灯片编号占位符 5">
            <a:extLst>
              <a:ext uri="{FF2B5EF4-FFF2-40B4-BE49-F238E27FC236}">
                <a16:creationId xmlns:a16="http://schemas.microsoft.com/office/drawing/2014/main" id="{60A1A0FD-43F5-8698-24AB-68F57AD379F1}"/>
              </a:ext>
            </a:extLst>
          </p:cNvPr>
          <p:cNvSpPr txBox="1">
            <a:spLocks/>
          </p:cNvSpPr>
          <p:nvPr/>
        </p:nvSpPr>
        <p:spPr>
          <a:xfrm>
            <a:off x="11640000"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72</a:t>
            </a:fld>
            <a:endParaRPr lang="zh-HK" altLang="en-US" sz="1600" dirty="0">
              <a:solidFill>
                <a:schemeClr val="bg1"/>
              </a:solidFill>
            </a:endParaRPr>
          </a:p>
        </p:txBody>
      </p:sp>
      <p:pic>
        <p:nvPicPr>
          <p:cNvPr id="2" name="图片 1">
            <a:extLst>
              <a:ext uri="{FF2B5EF4-FFF2-40B4-BE49-F238E27FC236}">
                <a16:creationId xmlns:a16="http://schemas.microsoft.com/office/drawing/2014/main" id="{B52B860C-80AE-80DB-7BE0-AA0782B04B72}"/>
              </a:ext>
            </a:extLst>
          </p:cNvPr>
          <p:cNvPicPr>
            <a:picLocks noChangeAspect="1"/>
          </p:cNvPicPr>
          <p:nvPr/>
        </p:nvPicPr>
        <p:blipFill>
          <a:blip r:embed="rId3"/>
          <a:srcRect t="1211"/>
          <a:stretch>
            <a:fillRect/>
          </a:stretch>
        </p:blipFill>
        <p:spPr>
          <a:xfrm>
            <a:off x="1527836" y="764956"/>
            <a:ext cx="3560164" cy="5760000"/>
          </a:xfrm>
          <a:prstGeom prst="rect">
            <a:avLst/>
          </a:prstGeom>
        </p:spPr>
      </p:pic>
      <p:pic>
        <p:nvPicPr>
          <p:cNvPr id="5" name="图片 4" descr="图示&#10;&#10;AI 生成的内容可能不正确。">
            <a:extLst>
              <a:ext uri="{FF2B5EF4-FFF2-40B4-BE49-F238E27FC236}">
                <a16:creationId xmlns:a16="http://schemas.microsoft.com/office/drawing/2014/main" id="{099285BA-DE41-EAED-2D0B-C1951DA32F2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74783" y="693000"/>
            <a:ext cx="5345217" cy="2880000"/>
          </a:xfrm>
          <a:prstGeom prst="rect">
            <a:avLst/>
          </a:prstGeom>
        </p:spPr>
      </p:pic>
      <p:pic>
        <p:nvPicPr>
          <p:cNvPr id="7" name="图片 6">
            <a:extLst>
              <a:ext uri="{FF2B5EF4-FFF2-40B4-BE49-F238E27FC236}">
                <a16:creationId xmlns:a16="http://schemas.microsoft.com/office/drawing/2014/main" id="{F4A83BAA-4846-D515-D847-A0B5CDCB9F0E}"/>
              </a:ext>
            </a:extLst>
          </p:cNvPr>
          <p:cNvPicPr>
            <a:picLocks noChangeAspect="1"/>
          </p:cNvPicPr>
          <p:nvPr/>
        </p:nvPicPr>
        <p:blipFill>
          <a:blip r:embed="rId5"/>
          <a:stretch>
            <a:fillRect/>
          </a:stretch>
        </p:blipFill>
        <p:spPr>
          <a:xfrm>
            <a:off x="5862783" y="3573000"/>
            <a:ext cx="4837832" cy="2880000"/>
          </a:xfrm>
          <a:prstGeom prst="rect">
            <a:avLst/>
          </a:prstGeom>
        </p:spPr>
      </p:pic>
    </p:spTree>
    <p:extLst>
      <p:ext uri="{BB962C8B-B14F-4D97-AF65-F5344CB8AC3E}">
        <p14:creationId xmlns:p14="http://schemas.microsoft.com/office/powerpoint/2010/main" val="1965928107"/>
      </p:ext>
    </p:extLst>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a:extLst>
              <a:ext uri="{FF2B5EF4-FFF2-40B4-BE49-F238E27FC236}">
                <a16:creationId xmlns:a16="http://schemas.microsoft.com/office/drawing/2014/main" id="{A12DB193-F8DD-6FCA-B5E9-7121D87439AB}"/>
              </a:ext>
            </a:extLst>
          </p:cNvPr>
          <p:cNvGrpSpPr/>
          <p:nvPr/>
        </p:nvGrpSpPr>
        <p:grpSpPr>
          <a:xfrm>
            <a:off x="-1" y="6553200"/>
            <a:ext cx="12192001" cy="304800"/>
            <a:chOff x="0" y="6569404"/>
            <a:chExt cx="9144000" cy="288000"/>
          </a:xfrm>
        </p:grpSpPr>
        <p:sp>
          <p:nvSpPr>
            <p:cNvPr id="7" name="矩形 6">
              <a:extLst>
                <a:ext uri="{FF2B5EF4-FFF2-40B4-BE49-F238E27FC236}">
                  <a16:creationId xmlns:a16="http://schemas.microsoft.com/office/drawing/2014/main" id="{00980EC1-C6F8-0E50-82B5-760A984290C4}"/>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8" name="矩形 7">
              <a:extLst>
                <a:ext uri="{FF2B5EF4-FFF2-40B4-BE49-F238E27FC236}">
                  <a16:creationId xmlns:a16="http://schemas.microsoft.com/office/drawing/2014/main" id="{8D956A88-734D-3030-DA71-6B1F2DAC6F50}"/>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9" name="灯片编号占位符 5">
            <a:extLst>
              <a:ext uri="{FF2B5EF4-FFF2-40B4-BE49-F238E27FC236}">
                <a16:creationId xmlns:a16="http://schemas.microsoft.com/office/drawing/2014/main" id="{D5816DBB-D797-AED8-3BE7-1DAEC92B0450}"/>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73</a:t>
            </a:fld>
            <a:endParaRPr lang="zh-HK" altLang="en-US" sz="1600" dirty="0">
              <a:solidFill>
                <a:schemeClr val="bg1"/>
              </a:solidFill>
            </a:endParaRPr>
          </a:p>
        </p:txBody>
      </p:sp>
      <p:pic>
        <p:nvPicPr>
          <p:cNvPr id="21" name="图片 20">
            <a:extLst>
              <a:ext uri="{FF2B5EF4-FFF2-40B4-BE49-F238E27FC236}">
                <a16:creationId xmlns:a16="http://schemas.microsoft.com/office/drawing/2014/main" id="{64B072C6-BD53-F038-B3AE-39D5EE3AD758}"/>
              </a:ext>
            </a:extLst>
          </p:cNvPr>
          <p:cNvPicPr>
            <a:picLocks noChangeAspect="1"/>
          </p:cNvPicPr>
          <p:nvPr/>
        </p:nvPicPr>
        <p:blipFill>
          <a:blip r:embed="rId31" cstate="print">
            <a:clrChange>
              <a:clrFrom>
                <a:srgbClr val="FFFFFF"/>
              </a:clrFrom>
              <a:clrTo>
                <a:srgbClr val="FFFFFF">
                  <a:alpha val="0"/>
                </a:srgbClr>
              </a:clrTo>
            </a:clrChange>
            <a:extLst>
              <a:ext uri="{BEBA8EAE-BF5A-486C-A8C5-ECC9F3942E4B}">
                <a14:imgProps xmlns:a14="http://schemas.microsoft.com/office/drawing/2010/main">
                  <a14:imgLayer r:embed="rId32">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grpSp>
        <p:nvGrpSpPr>
          <p:cNvPr id="55" name="组合 18">
            <a:extLst>
              <a:ext uri="{FF2B5EF4-FFF2-40B4-BE49-F238E27FC236}">
                <a16:creationId xmlns:a16="http://schemas.microsoft.com/office/drawing/2014/main" id="{E32F0986-EAFC-42AC-BAF2-0E44F28EF569}"/>
              </a:ext>
            </a:extLst>
          </p:cNvPr>
          <p:cNvGrpSpPr/>
          <p:nvPr/>
        </p:nvGrpSpPr>
        <p:grpSpPr bwMode="auto">
          <a:xfrm>
            <a:off x="2409457" y="2650330"/>
            <a:ext cx="1505450" cy="1479472"/>
            <a:chOff x="1709739" y="2636838"/>
            <a:chExt cx="1590160" cy="1584325"/>
          </a:xfrm>
          <a:solidFill>
            <a:srgbClr val="044875"/>
          </a:solidFill>
        </p:grpSpPr>
        <p:sp>
          <p:nvSpPr>
            <p:cNvPr id="56" name="Freeform 6">
              <a:extLst>
                <a:ext uri="{FF2B5EF4-FFF2-40B4-BE49-F238E27FC236}">
                  <a16:creationId xmlns:a16="http://schemas.microsoft.com/office/drawing/2014/main" id="{6BC668FF-4F10-4586-ADC4-36BED2D9F29B}"/>
                </a:ext>
              </a:extLst>
            </p:cNvPr>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59" name="Freeform 7">
              <a:extLst>
                <a:ext uri="{FF2B5EF4-FFF2-40B4-BE49-F238E27FC236}">
                  <a16:creationId xmlns:a16="http://schemas.microsoft.com/office/drawing/2014/main" id="{FD6CF2D6-7E21-41AC-A49D-1EACB43374B2}"/>
                </a:ext>
              </a:extLst>
            </p:cNvPr>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0" name="Freeform 8">
              <a:extLst>
                <a:ext uri="{FF2B5EF4-FFF2-40B4-BE49-F238E27FC236}">
                  <a16:creationId xmlns:a16="http://schemas.microsoft.com/office/drawing/2014/main" id="{5649D085-732C-4910-92D1-EC6327B63455}"/>
                </a:ext>
              </a:extLst>
            </p:cNvPr>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3" name="Freeform 9">
              <a:extLst>
                <a:ext uri="{FF2B5EF4-FFF2-40B4-BE49-F238E27FC236}">
                  <a16:creationId xmlns:a16="http://schemas.microsoft.com/office/drawing/2014/main" id="{3B614722-3B3E-439B-8B0F-812039E7B78D}"/>
                </a:ext>
              </a:extLst>
            </p:cNvPr>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6" name="Freeform 10">
              <a:extLst>
                <a:ext uri="{FF2B5EF4-FFF2-40B4-BE49-F238E27FC236}">
                  <a16:creationId xmlns:a16="http://schemas.microsoft.com/office/drawing/2014/main" id="{598065AD-DB07-44F3-B049-C24DFCB73558}"/>
                </a:ext>
              </a:extLst>
            </p:cNvPr>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7" name="Freeform 11">
              <a:extLst>
                <a:ext uri="{FF2B5EF4-FFF2-40B4-BE49-F238E27FC236}">
                  <a16:creationId xmlns:a16="http://schemas.microsoft.com/office/drawing/2014/main" id="{37FCEFB3-9BFF-470A-83A2-F782D70A1905}"/>
                </a:ext>
              </a:extLst>
            </p:cNvPr>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8" name="Freeform 12">
              <a:extLst>
                <a:ext uri="{FF2B5EF4-FFF2-40B4-BE49-F238E27FC236}">
                  <a16:creationId xmlns:a16="http://schemas.microsoft.com/office/drawing/2014/main" id="{D85DB7BE-3FBE-4B92-BC67-1D6589E5B53E}"/>
                </a:ext>
              </a:extLst>
            </p:cNvPr>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9" name="Freeform 13">
              <a:extLst>
                <a:ext uri="{FF2B5EF4-FFF2-40B4-BE49-F238E27FC236}">
                  <a16:creationId xmlns:a16="http://schemas.microsoft.com/office/drawing/2014/main" id="{F304822D-4C18-4D70-85FF-0E738FA7C775}"/>
                </a:ext>
              </a:extLst>
            </p:cNvPr>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0" name="Freeform 14">
              <a:extLst>
                <a:ext uri="{FF2B5EF4-FFF2-40B4-BE49-F238E27FC236}">
                  <a16:creationId xmlns:a16="http://schemas.microsoft.com/office/drawing/2014/main" id="{F00A4AFA-242A-4BD3-8FEB-47D699EE62B0}"/>
                </a:ext>
              </a:extLst>
            </p:cNvPr>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grpSp>
      <p:sp>
        <p:nvSpPr>
          <p:cNvPr id="71" name="文本框 70">
            <a:extLst>
              <a:ext uri="{FF2B5EF4-FFF2-40B4-BE49-F238E27FC236}">
                <a16:creationId xmlns:a16="http://schemas.microsoft.com/office/drawing/2014/main" id="{52902BA6-C3BA-4B40-948A-83EBCD156303}"/>
              </a:ext>
            </a:extLst>
          </p:cNvPr>
          <p:cNvSpPr txBox="1"/>
          <p:nvPr/>
        </p:nvSpPr>
        <p:spPr bwMode="auto">
          <a:xfrm>
            <a:off x="2135561" y="4129802"/>
            <a:ext cx="2054225" cy="523334"/>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Contents</a:t>
            </a:r>
            <a:endParaRPr lang="zh-HK" altLang="en-US"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grpSp>
        <p:nvGrpSpPr>
          <p:cNvPr id="72" name="组合 71">
            <a:extLst>
              <a:ext uri="{FF2B5EF4-FFF2-40B4-BE49-F238E27FC236}">
                <a16:creationId xmlns:a16="http://schemas.microsoft.com/office/drawing/2014/main" id="{68AEDE16-70EB-4628-BBE4-60E215EFAD6B}"/>
              </a:ext>
            </a:extLst>
          </p:cNvPr>
          <p:cNvGrpSpPr/>
          <p:nvPr>
            <p:custDataLst>
              <p:tags r:id="rId1"/>
            </p:custDataLst>
          </p:nvPr>
        </p:nvGrpSpPr>
        <p:grpSpPr>
          <a:xfrm>
            <a:off x="4523741" y="2047924"/>
            <a:ext cx="5370513" cy="534987"/>
            <a:chOff x="3281952" y="1484784"/>
            <a:chExt cx="5370513" cy="534987"/>
          </a:xfrm>
        </p:grpSpPr>
        <p:grpSp>
          <p:nvGrpSpPr>
            <p:cNvPr id="73" name="组合 72">
              <a:extLst>
                <a:ext uri="{FF2B5EF4-FFF2-40B4-BE49-F238E27FC236}">
                  <a16:creationId xmlns:a16="http://schemas.microsoft.com/office/drawing/2014/main" id="{01B9E524-2C2B-48D1-A176-38D4DA3E9C9E}"/>
                </a:ext>
              </a:extLst>
            </p:cNvPr>
            <p:cNvGrpSpPr/>
            <p:nvPr/>
          </p:nvGrpSpPr>
          <p:grpSpPr>
            <a:xfrm>
              <a:off x="3943940" y="1484784"/>
              <a:ext cx="4708525" cy="534987"/>
              <a:chOff x="3943940" y="1626760"/>
              <a:chExt cx="4708525" cy="534987"/>
            </a:xfrm>
          </p:grpSpPr>
          <p:sp>
            <p:nvSpPr>
              <p:cNvPr id="77" name="Freeform 74">
                <a:extLst>
                  <a:ext uri="{FF2B5EF4-FFF2-40B4-BE49-F238E27FC236}">
                    <a16:creationId xmlns:a16="http://schemas.microsoft.com/office/drawing/2014/main" id="{F172DBB6-F293-4E47-BBD5-E9800BD4C7F5}"/>
                  </a:ext>
                </a:extLst>
              </p:cNvPr>
              <p:cNvSpPr>
                <a:spLocks noEditPoints="1"/>
              </p:cNvSpPr>
              <p:nvPr>
                <p:custDataLst>
                  <p:tags r:id="rId25"/>
                </p:custDataLst>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chemeClr val="bg2">
                  <a:lumMod val="90000"/>
                </a:schemeClr>
              </a:solidFill>
              <a:ln>
                <a:noFill/>
              </a:ln>
            </p:spPr>
            <p:txBody>
              <a:bodyPr/>
              <a:lstStyle/>
              <a:p>
                <a:pPr>
                  <a:defRPr/>
                </a:pPr>
                <a:endParaRPr lang="zh-CN" altLang="en-US" b="1">
                  <a:solidFill>
                    <a:prstClr val="black"/>
                  </a:solidFill>
                </a:endParaRPr>
              </a:p>
            </p:txBody>
          </p:sp>
          <p:sp>
            <p:nvSpPr>
              <p:cNvPr id="78" name="文本框 20">
                <a:extLst>
                  <a:ext uri="{FF2B5EF4-FFF2-40B4-BE49-F238E27FC236}">
                    <a16:creationId xmlns:a16="http://schemas.microsoft.com/office/drawing/2014/main" id="{52690CAE-BD52-4ACC-AC77-8610A13EA445}"/>
                  </a:ext>
                </a:extLst>
              </p:cNvPr>
              <p:cNvSpPr txBox="1">
                <a:spLocks noChangeArrowheads="1"/>
              </p:cNvSpPr>
              <p:nvPr>
                <p:custDataLst>
                  <p:tags r:id="rId26"/>
                </p:custDataLst>
              </p:nvPr>
            </p:nvSpPr>
            <p:spPr bwMode="auto">
              <a:xfrm>
                <a:off x="4599577" y="1648846"/>
                <a:ext cx="3989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Problem Description</a:t>
                </a:r>
                <a:endParaRPr lang="zh-CN" altLang="en-US" sz="2400" b="1" dirty="0">
                  <a:solidFill>
                    <a:schemeClr val="bg2">
                      <a:lumMod val="90000"/>
                    </a:schemeClr>
                  </a:solidFill>
                  <a:latin typeface="Times New Roman" panose="02020603050405020304" pitchFamily="18" charset="0"/>
                  <a:ea typeface="微软雅黑" panose="020B0503020204020204" charset="-122"/>
                </a:endParaRPr>
              </a:p>
            </p:txBody>
          </p:sp>
          <p:sp>
            <p:nvSpPr>
              <p:cNvPr id="79" name="矩形 78">
                <a:extLst>
                  <a:ext uri="{FF2B5EF4-FFF2-40B4-BE49-F238E27FC236}">
                    <a16:creationId xmlns:a16="http://schemas.microsoft.com/office/drawing/2014/main" id="{4A5EB640-CFBB-4A2E-BE7D-047779D5100E}"/>
                  </a:ext>
                </a:extLst>
              </p:cNvPr>
              <p:cNvSpPr/>
              <p:nvPr>
                <p:custDataLst>
                  <p:tags r:id="rId27"/>
                </p:custDataLst>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80" name="直接连接符 79">
                <a:extLst>
                  <a:ext uri="{FF2B5EF4-FFF2-40B4-BE49-F238E27FC236}">
                    <a16:creationId xmlns:a16="http://schemas.microsoft.com/office/drawing/2014/main" id="{7B9537FB-B653-464D-AB58-0410D8E93B39}"/>
                  </a:ext>
                </a:extLst>
              </p:cNvPr>
              <p:cNvCxnSpPr/>
              <p:nvPr>
                <p:custDataLst>
                  <p:tags r:id="rId28"/>
                </p:custDataLst>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74" name="组合 73">
              <a:extLst>
                <a:ext uri="{FF2B5EF4-FFF2-40B4-BE49-F238E27FC236}">
                  <a16:creationId xmlns:a16="http://schemas.microsoft.com/office/drawing/2014/main" id="{6D08EDEB-5994-4A0C-91AF-BD15CFEEF026}"/>
                </a:ext>
              </a:extLst>
            </p:cNvPr>
            <p:cNvGrpSpPr/>
            <p:nvPr/>
          </p:nvGrpSpPr>
          <p:grpSpPr>
            <a:xfrm>
              <a:off x="3281952" y="1484784"/>
              <a:ext cx="689642" cy="534987"/>
              <a:chOff x="3281952" y="1626760"/>
              <a:chExt cx="689642" cy="534987"/>
            </a:xfrm>
          </p:grpSpPr>
          <p:sp>
            <p:nvSpPr>
              <p:cNvPr id="75" name="矩形 74">
                <a:extLst>
                  <a:ext uri="{FF2B5EF4-FFF2-40B4-BE49-F238E27FC236}">
                    <a16:creationId xmlns:a16="http://schemas.microsoft.com/office/drawing/2014/main" id="{0F00C43A-D7C4-44D9-A7B4-C822845B6F74}"/>
                  </a:ext>
                </a:extLst>
              </p:cNvPr>
              <p:cNvSpPr/>
              <p:nvPr>
                <p:custDataLst>
                  <p:tags r:id="rId23"/>
                </p:custDataLst>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76" name="文本框 18">
                <a:extLst>
                  <a:ext uri="{FF2B5EF4-FFF2-40B4-BE49-F238E27FC236}">
                    <a16:creationId xmlns:a16="http://schemas.microsoft.com/office/drawing/2014/main" id="{7E1B7378-43CE-4807-853D-F03E4DF42EBC}"/>
                  </a:ext>
                </a:extLst>
              </p:cNvPr>
              <p:cNvSpPr txBox="1">
                <a:spLocks noChangeArrowheads="1"/>
              </p:cNvSpPr>
              <p:nvPr>
                <p:custDataLst>
                  <p:tags r:id="rId24"/>
                </p:custDataLst>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01</a:t>
                </a:r>
                <a:endParaRPr lang="zh-CN" altLang="en-US" sz="2700" dirty="0">
                  <a:solidFill>
                    <a:schemeClr val="bg2">
                      <a:lumMod val="90000"/>
                    </a:schemeClr>
                  </a:solidFill>
                  <a:latin typeface="Impact" panose="020B0806030902050204" pitchFamily="34" charset="0"/>
                </a:endParaRPr>
              </a:p>
            </p:txBody>
          </p:sp>
        </p:grpSp>
      </p:grpSp>
      <p:grpSp>
        <p:nvGrpSpPr>
          <p:cNvPr id="81" name="组合 80">
            <a:extLst>
              <a:ext uri="{FF2B5EF4-FFF2-40B4-BE49-F238E27FC236}">
                <a16:creationId xmlns:a16="http://schemas.microsoft.com/office/drawing/2014/main" id="{15421B80-2078-4A16-8A20-8A66F551F862}"/>
              </a:ext>
            </a:extLst>
          </p:cNvPr>
          <p:cNvGrpSpPr/>
          <p:nvPr>
            <p:custDataLst>
              <p:tags r:id="rId2"/>
            </p:custDataLst>
          </p:nvPr>
        </p:nvGrpSpPr>
        <p:grpSpPr>
          <a:xfrm>
            <a:off x="4503593" y="3688642"/>
            <a:ext cx="5372100" cy="534987"/>
            <a:chOff x="3261805" y="3188752"/>
            <a:chExt cx="5372100" cy="534987"/>
          </a:xfrm>
        </p:grpSpPr>
        <p:grpSp>
          <p:nvGrpSpPr>
            <p:cNvPr id="82" name="组合 81">
              <a:extLst>
                <a:ext uri="{FF2B5EF4-FFF2-40B4-BE49-F238E27FC236}">
                  <a16:creationId xmlns:a16="http://schemas.microsoft.com/office/drawing/2014/main" id="{14C26344-E1B8-4938-B9B7-348B29FC2C6D}"/>
                </a:ext>
              </a:extLst>
            </p:cNvPr>
            <p:cNvGrpSpPr/>
            <p:nvPr/>
          </p:nvGrpSpPr>
          <p:grpSpPr>
            <a:xfrm>
              <a:off x="3261805" y="3188752"/>
              <a:ext cx="689593" cy="534987"/>
              <a:chOff x="3261805" y="3188752"/>
              <a:chExt cx="689593" cy="534987"/>
            </a:xfrm>
          </p:grpSpPr>
          <p:sp>
            <p:nvSpPr>
              <p:cNvPr id="91" name="矩形 90">
                <a:extLst>
                  <a:ext uri="{FF2B5EF4-FFF2-40B4-BE49-F238E27FC236}">
                    <a16:creationId xmlns:a16="http://schemas.microsoft.com/office/drawing/2014/main" id="{0E0D74A3-90BD-4C6A-BF14-805B8661BC77}"/>
                  </a:ext>
                </a:extLst>
              </p:cNvPr>
              <p:cNvSpPr/>
              <p:nvPr>
                <p:custDataLst>
                  <p:tags r:id="rId21"/>
                </p:custDataLst>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5" name="文本框 86">
                <a:extLst>
                  <a:ext uri="{FF2B5EF4-FFF2-40B4-BE49-F238E27FC236}">
                    <a16:creationId xmlns:a16="http://schemas.microsoft.com/office/drawing/2014/main" id="{4B242D75-C539-490D-B91C-2BB3C09F57FB}"/>
                  </a:ext>
                </a:extLst>
              </p:cNvPr>
              <p:cNvSpPr txBox="1">
                <a:spLocks noChangeArrowheads="1"/>
              </p:cNvSpPr>
              <p:nvPr>
                <p:custDataLst>
                  <p:tags r:id="rId22"/>
                </p:custDataLst>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03</a:t>
                </a:r>
                <a:endParaRPr lang="zh-CN" altLang="en-US" sz="2700" dirty="0">
                  <a:solidFill>
                    <a:srgbClr val="044875"/>
                  </a:solidFill>
                  <a:latin typeface="Impact" panose="020B0806030902050204" pitchFamily="34" charset="0"/>
                </a:endParaRPr>
              </a:p>
            </p:txBody>
          </p:sp>
        </p:grpSp>
        <p:grpSp>
          <p:nvGrpSpPr>
            <p:cNvPr id="83" name="组合 82">
              <a:extLst>
                <a:ext uri="{FF2B5EF4-FFF2-40B4-BE49-F238E27FC236}">
                  <a16:creationId xmlns:a16="http://schemas.microsoft.com/office/drawing/2014/main" id="{C0CD5E4A-EC86-4A42-A22A-5C3263F309F2}"/>
                </a:ext>
              </a:extLst>
            </p:cNvPr>
            <p:cNvGrpSpPr/>
            <p:nvPr/>
          </p:nvGrpSpPr>
          <p:grpSpPr>
            <a:xfrm>
              <a:off x="3923792" y="3188752"/>
              <a:ext cx="4710113" cy="534987"/>
              <a:chOff x="3923792" y="3188752"/>
              <a:chExt cx="4710113" cy="534987"/>
            </a:xfrm>
          </p:grpSpPr>
          <p:sp>
            <p:nvSpPr>
              <p:cNvPr id="84" name="文本框 81">
                <a:extLst>
                  <a:ext uri="{FF2B5EF4-FFF2-40B4-BE49-F238E27FC236}">
                    <a16:creationId xmlns:a16="http://schemas.microsoft.com/office/drawing/2014/main" id="{F808113E-2EAF-48C5-BB2D-69D2AED47DD3}"/>
                  </a:ext>
                </a:extLst>
              </p:cNvPr>
              <p:cNvSpPr txBox="1">
                <a:spLocks noChangeArrowheads="1"/>
              </p:cNvSpPr>
              <p:nvPr>
                <p:custDataLst>
                  <p:tags r:id="rId17"/>
                </p:custDataLst>
              </p:nvPr>
            </p:nvSpPr>
            <p:spPr bwMode="auto">
              <a:xfrm>
                <a:off x="4876292" y="3235107"/>
                <a:ext cx="339852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sym typeface="+mn-ea"/>
                  </a:rPr>
                  <a:t>Experiment Results</a:t>
                </a:r>
                <a:endParaRPr lang="en-US" altLang="zh-CN" sz="2400" b="1" dirty="0">
                  <a:solidFill>
                    <a:srgbClr val="044875"/>
                  </a:solidFill>
                  <a:latin typeface="Times New Roman" panose="02020603050405020304" pitchFamily="18" charset="0"/>
                  <a:ea typeface="微软雅黑" panose="020B0503020204020204" charset="-122"/>
                </a:endParaRPr>
              </a:p>
            </p:txBody>
          </p:sp>
          <p:sp>
            <p:nvSpPr>
              <p:cNvPr id="85" name="矩形 84">
                <a:extLst>
                  <a:ext uri="{FF2B5EF4-FFF2-40B4-BE49-F238E27FC236}">
                    <a16:creationId xmlns:a16="http://schemas.microsoft.com/office/drawing/2014/main" id="{E06B6AC1-F989-49FD-8B61-E5F716FBB948}"/>
                  </a:ext>
                </a:extLst>
              </p:cNvPr>
              <p:cNvSpPr/>
              <p:nvPr>
                <p:custDataLst>
                  <p:tags r:id="rId18"/>
                </p:custDataLst>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87" name="直接连接符 86">
                <a:extLst>
                  <a:ext uri="{FF2B5EF4-FFF2-40B4-BE49-F238E27FC236}">
                    <a16:creationId xmlns:a16="http://schemas.microsoft.com/office/drawing/2014/main" id="{B695C450-73F0-43D2-A3DE-88257C1E6FBC}"/>
                  </a:ext>
                </a:extLst>
              </p:cNvPr>
              <p:cNvCxnSpPr/>
              <p:nvPr>
                <p:custDataLst>
                  <p:tags r:id="rId19"/>
                </p:custDataLst>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88" name="Freeform 71">
                <a:extLst>
                  <a:ext uri="{FF2B5EF4-FFF2-40B4-BE49-F238E27FC236}">
                    <a16:creationId xmlns:a16="http://schemas.microsoft.com/office/drawing/2014/main" id="{BD527E85-1200-4867-AA8D-829DEB908AF4}"/>
                  </a:ext>
                </a:extLst>
              </p:cNvPr>
              <p:cNvSpPr>
                <a:spLocks noEditPoints="1"/>
              </p:cNvSpPr>
              <p:nvPr>
                <p:custDataLst>
                  <p:tags r:id="rId20"/>
                </p:custDataLst>
              </p:nvPr>
            </p:nvSpPr>
            <p:spPr bwMode="auto">
              <a:xfrm>
                <a:off x="4038092" y="3253839"/>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rgbClr val="044875"/>
              </a:solidFill>
              <a:ln>
                <a:noFill/>
              </a:ln>
            </p:spPr>
            <p:txBody>
              <a:bodyPr/>
              <a:lstStyle/>
              <a:p>
                <a:pPr>
                  <a:defRPr/>
                </a:pPr>
                <a:endParaRPr lang="zh-CN" altLang="en-US" b="1">
                  <a:solidFill>
                    <a:srgbClr val="044875"/>
                  </a:solidFill>
                </a:endParaRPr>
              </a:p>
            </p:txBody>
          </p:sp>
        </p:grpSp>
      </p:grpSp>
      <p:grpSp>
        <p:nvGrpSpPr>
          <p:cNvPr id="99" name="组合 98">
            <a:extLst>
              <a:ext uri="{FF2B5EF4-FFF2-40B4-BE49-F238E27FC236}">
                <a16:creationId xmlns:a16="http://schemas.microsoft.com/office/drawing/2014/main" id="{A63A5674-B78C-45AE-A8D6-E7B7B6D5CF20}"/>
              </a:ext>
            </a:extLst>
          </p:cNvPr>
          <p:cNvGrpSpPr/>
          <p:nvPr>
            <p:custDataLst>
              <p:tags r:id="rId3"/>
            </p:custDataLst>
          </p:nvPr>
        </p:nvGrpSpPr>
        <p:grpSpPr>
          <a:xfrm>
            <a:off x="4503593" y="4509001"/>
            <a:ext cx="5372100" cy="534987"/>
            <a:chOff x="3261805" y="4046141"/>
            <a:chExt cx="5372100" cy="534987"/>
          </a:xfrm>
        </p:grpSpPr>
        <p:grpSp>
          <p:nvGrpSpPr>
            <p:cNvPr id="100" name="组合 99">
              <a:extLst>
                <a:ext uri="{FF2B5EF4-FFF2-40B4-BE49-F238E27FC236}">
                  <a16:creationId xmlns:a16="http://schemas.microsoft.com/office/drawing/2014/main" id="{EDE6C491-C2D7-41A3-9525-AACBB0298712}"/>
                </a:ext>
              </a:extLst>
            </p:cNvPr>
            <p:cNvGrpSpPr/>
            <p:nvPr/>
          </p:nvGrpSpPr>
          <p:grpSpPr>
            <a:xfrm>
              <a:off x="3261805" y="4046141"/>
              <a:ext cx="689447" cy="534987"/>
              <a:chOff x="3261805" y="3969748"/>
              <a:chExt cx="689447" cy="534987"/>
            </a:xfrm>
          </p:grpSpPr>
          <p:sp>
            <p:nvSpPr>
              <p:cNvPr id="106" name="矩形 105">
                <a:extLst>
                  <a:ext uri="{FF2B5EF4-FFF2-40B4-BE49-F238E27FC236}">
                    <a16:creationId xmlns:a16="http://schemas.microsoft.com/office/drawing/2014/main" id="{0F51E61D-28AF-41B7-855B-9FAD43BCFC3D}"/>
                  </a:ext>
                </a:extLst>
              </p:cNvPr>
              <p:cNvSpPr/>
              <p:nvPr>
                <p:custDataLst>
                  <p:tags r:id="rId15"/>
                </p:custDataLst>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07" name="文本框 131">
                <a:extLst>
                  <a:ext uri="{FF2B5EF4-FFF2-40B4-BE49-F238E27FC236}">
                    <a16:creationId xmlns:a16="http://schemas.microsoft.com/office/drawing/2014/main" id="{B048DE40-4DBF-4716-BD03-A282282B8999}"/>
                  </a:ext>
                </a:extLst>
              </p:cNvPr>
              <p:cNvSpPr txBox="1">
                <a:spLocks noChangeArrowheads="1"/>
              </p:cNvSpPr>
              <p:nvPr>
                <p:custDataLst>
                  <p:tags r:id="rId16"/>
                </p:custDataLst>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04</a:t>
                </a:r>
                <a:endParaRPr lang="zh-CN" altLang="en-US" sz="2700" dirty="0">
                  <a:solidFill>
                    <a:schemeClr val="bg2">
                      <a:lumMod val="90000"/>
                    </a:schemeClr>
                  </a:solidFill>
                  <a:latin typeface="Impact" panose="020B0806030902050204" pitchFamily="34" charset="0"/>
                </a:endParaRPr>
              </a:p>
            </p:txBody>
          </p:sp>
        </p:grpSp>
        <p:grpSp>
          <p:nvGrpSpPr>
            <p:cNvPr id="101" name="组合 100">
              <a:extLst>
                <a:ext uri="{FF2B5EF4-FFF2-40B4-BE49-F238E27FC236}">
                  <a16:creationId xmlns:a16="http://schemas.microsoft.com/office/drawing/2014/main" id="{F19223D8-0841-477F-89CE-054EDA35463B}"/>
                </a:ext>
              </a:extLst>
            </p:cNvPr>
            <p:cNvGrpSpPr/>
            <p:nvPr/>
          </p:nvGrpSpPr>
          <p:grpSpPr>
            <a:xfrm>
              <a:off x="3923792" y="4046141"/>
              <a:ext cx="4710113" cy="534987"/>
              <a:chOff x="3923792" y="3969748"/>
              <a:chExt cx="4710113" cy="534987"/>
            </a:xfrm>
          </p:grpSpPr>
          <p:sp>
            <p:nvSpPr>
              <p:cNvPr id="102" name="文本框 126">
                <a:extLst>
                  <a:ext uri="{FF2B5EF4-FFF2-40B4-BE49-F238E27FC236}">
                    <a16:creationId xmlns:a16="http://schemas.microsoft.com/office/drawing/2014/main" id="{26B380BB-72C1-4CE0-9903-CBDE07089714}"/>
                  </a:ext>
                </a:extLst>
              </p:cNvPr>
              <p:cNvSpPr txBox="1">
                <a:spLocks noChangeArrowheads="1"/>
              </p:cNvSpPr>
              <p:nvPr>
                <p:custDataLst>
                  <p:tags r:id="rId11"/>
                </p:custDataLst>
              </p:nvPr>
            </p:nvSpPr>
            <p:spPr bwMode="auto">
              <a:xfrm>
                <a:off x="4571492" y="4002700"/>
                <a:ext cx="40417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Conclusion</a:t>
                </a:r>
              </a:p>
            </p:txBody>
          </p:sp>
          <p:sp>
            <p:nvSpPr>
              <p:cNvPr id="103" name="矩形 102">
                <a:extLst>
                  <a:ext uri="{FF2B5EF4-FFF2-40B4-BE49-F238E27FC236}">
                    <a16:creationId xmlns:a16="http://schemas.microsoft.com/office/drawing/2014/main" id="{A38D2A4B-1834-4430-A642-D4140C17E14E}"/>
                  </a:ext>
                </a:extLst>
              </p:cNvPr>
              <p:cNvSpPr/>
              <p:nvPr>
                <p:custDataLst>
                  <p:tags r:id="rId12"/>
                </p:custDataLst>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104" name="直接连接符 103">
                <a:extLst>
                  <a:ext uri="{FF2B5EF4-FFF2-40B4-BE49-F238E27FC236}">
                    <a16:creationId xmlns:a16="http://schemas.microsoft.com/office/drawing/2014/main" id="{81099C73-A91C-4B1D-9806-029495F65FE1}"/>
                  </a:ext>
                </a:extLst>
              </p:cNvPr>
              <p:cNvCxnSpPr/>
              <p:nvPr>
                <p:custDataLst>
                  <p:tags r:id="rId13"/>
                </p:custDataLst>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05" name="Freeform 306">
                <a:extLst>
                  <a:ext uri="{FF2B5EF4-FFF2-40B4-BE49-F238E27FC236}">
                    <a16:creationId xmlns:a16="http://schemas.microsoft.com/office/drawing/2014/main" id="{49024CD1-4517-4925-8BAE-3C4AE3F25764}"/>
                  </a:ext>
                </a:extLst>
              </p:cNvPr>
              <p:cNvSpPr>
                <a:spLocks noEditPoints="1"/>
              </p:cNvSpPr>
              <p:nvPr>
                <p:custDataLst>
                  <p:tags r:id="rId14"/>
                </p:custDataLst>
              </p:nvPr>
            </p:nvSpPr>
            <p:spPr bwMode="auto">
              <a:xfrm>
                <a:off x="4061905" y="4028951"/>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chemeClr val="bg2">
                  <a:lumMod val="90000"/>
                </a:schemeClr>
              </a:solidFill>
              <a:ln>
                <a:noFill/>
              </a:ln>
            </p:spPr>
            <p:txBody>
              <a:bodyPr/>
              <a:lstStyle/>
              <a:p>
                <a:pPr>
                  <a:defRPr/>
                </a:pPr>
                <a:endParaRPr lang="zh-CN" altLang="en-US" b="1">
                  <a:solidFill>
                    <a:prstClr val="black"/>
                  </a:solidFill>
                </a:endParaRPr>
              </a:p>
            </p:txBody>
          </p:sp>
        </p:grpSp>
      </p:grpSp>
      <p:grpSp>
        <p:nvGrpSpPr>
          <p:cNvPr id="108" name="组合 107">
            <a:extLst>
              <a:ext uri="{FF2B5EF4-FFF2-40B4-BE49-F238E27FC236}">
                <a16:creationId xmlns:a16="http://schemas.microsoft.com/office/drawing/2014/main" id="{F9E3C90D-DB3C-470A-8E04-8A571753BE0D}"/>
              </a:ext>
            </a:extLst>
          </p:cNvPr>
          <p:cNvGrpSpPr/>
          <p:nvPr>
            <p:custDataLst>
              <p:tags r:id="rId4"/>
            </p:custDataLst>
          </p:nvPr>
        </p:nvGrpSpPr>
        <p:grpSpPr>
          <a:xfrm>
            <a:off x="4517645" y="2868283"/>
            <a:ext cx="5370513" cy="534987"/>
            <a:chOff x="3275856" y="2348880"/>
            <a:chExt cx="5370513" cy="534987"/>
          </a:xfrm>
        </p:grpSpPr>
        <p:grpSp>
          <p:nvGrpSpPr>
            <p:cNvPr id="109" name="组合 108">
              <a:extLst>
                <a:ext uri="{FF2B5EF4-FFF2-40B4-BE49-F238E27FC236}">
                  <a16:creationId xmlns:a16="http://schemas.microsoft.com/office/drawing/2014/main" id="{37D2DD6E-6602-41A9-B3DB-DCCAA4E5DFD8}"/>
                </a:ext>
              </a:extLst>
            </p:cNvPr>
            <p:cNvGrpSpPr/>
            <p:nvPr/>
          </p:nvGrpSpPr>
          <p:grpSpPr>
            <a:xfrm>
              <a:off x="3275856" y="2348880"/>
              <a:ext cx="689474" cy="534987"/>
              <a:chOff x="3275856" y="2407756"/>
              <a:chExt cx="689474" cy="534987"/>
            </a:xfrm>
          </p:grpSpPr>
          <p:sp>
            <p:nvSpPr>
              <p:cNvPr id="115" name="矩形 114">
                <a:extLst>
                  <a:ext uri="{FF2B5EF4-FFF2-40B4-BE49-F238E27FC236}">
                    <a16:creationId xmlns:a16="http://schemas.microsoft.com/office/drawing/2014/main" id="{86728190-32D9-4D1A-A7FF-0FC39D0989C2}"/>
                  </a:ext>
                </a:extLst>
              </p:cNvPr>
              <p:cNvSpPr/>
              <p:nvPr>
                <p:custDataLst>
                  <p:tags r:id="rId9"/>
                </p:custDataLst>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16" name="文本框 78">
                <a:extLst>
                  <a:ext uri="{FF2B5EF4-FFF2-40B4-BE49-F238E27FC236}">
                    <a16:creationId xmlns:a16="http://schemas.microsoft.com/office/drawing/2014/main" id="{20C8D3CF-C265-4C8B-82E5-F65D35A29C70}"/>
                  </a:ext>
                </a:extLst>
              </p:cNvPr>
              <p:cNvSpPr txBox="1">
                <a:spLocks noChangeArrowheads="1"/>
              </p:cNvSpPr>
              <p:nvPr>
                <p:custDataLst>
                  <p:tags r:id="rId10"/>
                </p:custDataLst>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02</a:t>
                </a:r>
                <a:endParaRPr lang="zh-CN" altLang="en-US" sz="2700" dirty="0">
                  <a:solidFill>
                    <a:schemeClr val="bg2">
                      <a:lumMod val="90000"/>
                    </a:schemeClr>
                  </a:solidFill>
                  <a:latin typeface="Impact" panose="020B0806030902050204" pitchFamily="34" charset="0"/>
                </a:endParaRPr>
              </a:p>
            </p:txBody>
          </p:sp>
        </p:grpSp>
        <p:grpSp>
          <p:nvGrpSpPr>
            <p:cNvPr id="110" name="组合 109">
              <a:extLst>
                <a:ext uri="{FF2B5EF4-FFF2-40B4-BE49-F238E27FC236}">
                  <a16:creationId xmlns:a16="http://schemas.microsoft.com/office/drawing/2014/main" id="{A603605D-6EE9-46CB-93F5-13C15E9CB57A}"/>
                </a:ext>
              </a:extLst>
            </p:cNvPr>
            <p:cNvGrpSpPr/>
            <p:nvPr/>
          </p:nvGrpSpPr>
          <p:grpSpPr>
            <a:xfrm>
              <a:off x="3937844" y="2348880"/>
              <a:ext cx="4708525" cy="534987"/>
              <a:chOff x="3937844" y="2407756"/>
              <a:chExt cx="4708525" cy="534987"/>
            </a:xfrm>
          </p:grpSpPr>
          <p:sp>
            <p:nvSpPr>
              <p:cNvPr id="111" name="文本框 73">
                <a:extLst>
                  <a:ext uri="{FF2B5EF4-FFF2-40B4-BE49-F238E27FC236}">
                    <a16:creationId xmlns:a16="http://schemas.microsoft.com/office/drawing/2014/main" id="{A6A5D10E-9D49-46CD-8037-38EE4F9BE4B8}"/>
                  </a:ext>
                </a:extLst>
              </p:cNvPr>
              <p:cNvSpPr txBox="1">
                <a:spLocks noChangeArrowheads="1"/>
              </p:cNvSpPr>
              <p:nvPr>
                <p:custDataLst>
                  <p:tags r:id="rId5"/>
                </p:custDataLst>
              </p:nvPr>
            </p:nvSpPr>
            <p:spPr bwMode="auto">
              <a:xfrm>
                <a:off x="5326034" y="2449079"/>
                <a:ext cx="2499719"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sym typeface="+mn-ea"/>
                  </a:rPr>
                  <a:t>Method Design</a:t>
                </a:r>
                <a:endParaRPr lang="en-US" altLang="zh-CN" sz="2400" b="1" dirty="0">
                  <a:solidFill>
                    <a:schemeClr val="bg2">
                      <a:lumMod val="90000"/>
                    </a:schemeClr>
                  </a:solidFill>
                  <a:latin typeface="Times New Roman" panose="02020603050405020304" pitchFamily="18" charset="0"/>
                  <a:ea typeface="微软雅黑" panose="020B0503020204020204" charset="-122"/>
                </a:endParaRPr>
              </a:p>
            </p:txBody>
          </p:sp>
          <p:sp>
            <p:nvSpPr>
              <p:cNvPr id="112" name="矩形 111">
                <a:extLst>
                  <a:ext uri="{FF2B5EF4-FFF2-40B4-BE49-F238E27FC236}">
                    <a16:creationId xmlns:a16="http://schemas.microsoft.com/office/drawing/2014/main" id="{09503885-09FC-442E-8A05-CFD25C72C1F1}"/>
                  </a:ext>
                </a:extLst>
              </p:cNvPr>
              <p:cNvSpPr/>
              <p:nvPr>
                <p:custDataLst>
                  <p:tags r:id="rId6"/>
                </p:custDataLst>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113" name="直接连接符 112">
                <a:extLst>
                  <a:ext uri="{FF2B5EF4-FFF2-40B4-BE49-F238E27FC236}">
                    <a16:creationId xmlns:a16="http://schemas.microsoft.com/office/drawing/2014/main" id="{9606E423-0DFD-4F5C-ABF2-C830FF107C98}"/>
                  </a:ext>
                </a:extLst>
              </p:cNvPr>
              <p:cNvCxnSpPr/>
              <p:nvPr>
                <p:custDataLst>
                  <p:tags r:id="rId7"/>
                </p:custDataLst>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14" name="Freeform 30">
                <a:extLst>
                  <a:ext uri="{FF2B5EF4-FFF2-40B4-BE49-F238E27FC236}">
                    <a16:creationId xmlns:a16="http://schemas.microsoft.com/office/drawing/2014/main" id="{79C00B4E-7E08-4080-B379-8587A352960E}"/>
                  </a:ext>
                </a:extLst>
              </p:cNvPr>
              <p:cNvSpPr>
                <a:spLocks noEditPoints="1"/>
              </p:cNvSpPr>
              <p:nvPr>
                <p:custDataLst>
                  <p:tags r:id="rId8"/>
                </p:custDataLst>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chemeClr val="bg2">
                  <a:lumMod val="90000"/>
                </a:schemeClr>
              </a:solidFill>
              <a:ln>
                <a:noFill/>
              </a:ln>
            </p:spPr>
            <p:txBody>
              <a:bodyPr/>
              <a:lstStyle/>
              <a:p>
                <a:pPr>
                  <a:defRPr/>
                </a:pPr>
                <a:endParaRPr lang="zh-CN" altLang="en-US" b="1" dirty="0">
                  <a:solidFill>
                    <a:prstClr val="black"/>
                  </a:solidFill>
                </a:endParaRPr>
              </a:p>
            </p:txBody>
          </p:sp>
        </p:grpSp>
      </p:grpSp>
    </p:spTree>
    <p:extLst>
      <p:ext uri="{BB962C8B-B14F-4D97-AF65-F5344CB8AC3E}">
        <p14:creationId xmlns:p14="http://schemas.microsoft.com/office/powerpoint/2010/main" val="4186679375"/>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D8F8D1-2700-F05B-444B-344CD857BBB1}"/>
            </a:ext>
          </a:extLst>
        </p:cNvPr>
        <p:cNvGrpSpPr/>
        <p:nvPr/>
      </p:nvGrpSpPr>
      <p:grpSpPr>
        <a:xfrm>
          <a:off x="0" y="0"/>
          <a:ext cx="0" cy="0"/>
          <a:chOff x="0" y="0"/>
          <a:chExt cx="0" cy="0"/>
        </a:xfrm>
      </p:grpSpPr>
      <p:sp>
        <p:nvSpPr>
          <p:cNvPr id="19" name="矩形 18">
            <a:extLst>
              <a:ext uri="{FF2B5EF4-FFF2-40B4-BE49-F238E27FC236}">
                <a16:creationId xmlns:a16="http://schemas.microsoft.com/office/drawing/2014/main" id="{81476E98-12EE-BACD-CE2B-03A2282CE3C8}"/>
              </a:ext>
            </a:extLst>
          </p:cNvPr>
          <p:cNvSpPr/>
          <p:nvPr>
            <p:custDataLst>
              <p:tags r:id="rId1"/>
            </p:custDataLst>
          </p:nvPr>
        </p:nvSpPr>
        <p:spPr>
          <a:xfrm>
            <a:off x="0" y="1"/>
            <a:ext cx="1219200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a:extLst>
              <a:ext uri="{FF2B5EF4-FFF2-40B4-BE49-F238E27FC236}">
                <a16:creationId xmlns:a16="http://schemas.microsoft.com/office/drawing/2014/main" id="{844D493C-3D49-1598-767A-B4A8CA2194C6}"/>
              </a:ext>
            </a:extLst>
          </p:cNvPr>
          <p:cNvSpPr txBox="1"/>
          <p:nvPr>
            <p:custDataLst>
              <p:tags r:id="rId2"/>
            </p:custDataLst>
          </p:nvPr>
        </p:nvSpPr>
        <p:spPr>
          <a:xfrm>
            <a:off x="0" y="66874"/>
            <a:ext cx="4914152"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Experiment Results</a:t>
            </a:r>
          </a:p>
        </p:txBody>
      </p:sp>
      <p:grpSp>
        <p:nvGrpSpPr>
          <p:cNvPr id="29" name="组合 28">
            <a:extLst>
              <a:ext uri="{FF2B5EF4-FFF2-40B4-BE49-F238E27FC236}">
                <a16:creationId xmlns:a16="http://schemas.microsoft.com/office/drawing/2014/main" id="{13E764CB-430D-B6D2-0D82-D663C1A56065}"/>
              </a:ext>
            </a:extLst>
          </p:cNvPr>
          <p:cNvGrpSpPr/>
          <p:nvPr/>
        </p:nvGrpSpPr>
        <p:grpSpPr>
          <a:xfrm>
            <a:off x="-1" y="6553200"/>
            <a:ext cx="12192001" cy="304800"/>
            <a:chOff x="0" y="6569404"/>
            <a:chExt cx="9144000" cy="288000"/>
          </a:xfrm>
        </p:grpSpPr>
        <p:sp>
          <p:nvSpPr>
            <p:cNvPr id="31" name="矩形 30">
              <a:extLst>
                <a:ext uri="{FF2B5EF4-FFF2-40B4-BE49-F238E27FC236}">
                  <a16:creationId xmlns:a16="http://schemas.microsoft.com/office/drawing/2014/main" id="{DB8240B8-5A07-93A5-DCCD-F614B5D3257F}"/>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32" name="矩形 31">
              <a:extLst>
                <a:ext uri="{FF2B5EF4-FFF2-40B4-BE49-F238E27FC236}">
                  <a16:creationId xmlns:a16="http://schemas.microsoft.com/office/drawing/2014/main" id="{26E0B192-0FE3-B5BF-EFE9-A2B98EF2A0FA}"/>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33" name="灯片编号占位符 5">
            <a:extLst>
              <a:ext uri="{FF2B5EF4-FFF2-40B4-BE49-F238E27FC236}">
                <a16:creationId xmlns:a16="http://schemas.microsoft.com/office/drawing/2014/main" id="{3A8E4A53-E9D4-E514-B73C-E49040EFFA6A}"/>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74</a:t>
            </a:fld>
            <a:endParaRPr lang="zh-HK" altLang="en-US" sz="1600" dirty="0">
              <a:solidFill>
                <a:schemeClr val="bg1"/>
              </a:solidFill>
            </a:endParaRPr>
          </a:p>
        </p:txBody>
      </p:sp>
      <p:pic>
        <p:nvPicPr>
          <p:cNvPr id="5" name="图片 4" descr="图片包含 日历&#10;&#10;AI 生成的内容可能不正确。">
            <a:extLst>
              <a:ext uri="{FF2B5EF4-FFF2-40B4-BE49-F238E27FC236}">
                <a16:creationId xmlns:a16="http://schemas.microsoft.com/office/drawing/2014/main" id="{43664828-1975-DA95-C1AD-1AA522FE7A0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92000" y="225000"/>
            <a:ext cx="4856983" cy="6300000"/>
          </a:xfrm>
          <a:prstGeom prst="rect">
            <a:avLst/>
          </a:prstGeom>
        </p:spPr>
      </p:pic>
    </p:spTree>
    <p:extLst>
      <p:ext uri="{BB962C8B-B14F-4D97-AF65-F5344CB8AC3E}">
        <p14:creationId xmlns:p14="http://schemas.microsoft.com/office/powerpoint/2010/main" val="3360805959"/>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838B69-8F29-3E89-A1A5-9EFBE5A39217}"/>
            </a:ext>
          </a:extLst>
        </p:cNvPr>
        <p:cNvGrpSpPr/>
        <p:nvPr/>
      </p:nvGrpSpPr>
      <p:grpSpPr>
        <a:xfrm>
          <a:off x="0" y="0"/>
          <a:ext cx="0" cy="0"/>
          <a:chOff x="0" y="0"/>
          <a:chExt cx="0" cy="0"/>
        </a:xfrm>
      </p:grpSpPr>
      <p:sp>
        <p:nvSpPr>
          <p:cNvPr id="19" name="矩形 18">
            <a:extLst>
              <a:ext uri="{FF2B5EF4-FFF2-40B4-BE49-F238E27FC236}">
                <a16:creationId xmlns:a16="http://schemas.microsoft.com/office/drawing/2014/main" id="{6A26F234-FA0D-4E23-6893-CAFAF544198B}"/>
              </a:ext>
            </a:extLst>
          </p:cNvPr>
          <p:cNvSpPr/>
          <p:nvPr>
            <p:custDataLst>
              <p:tags r:id="rId1"/>
            </p:custDataLst>
          </p:nvPr>
        </p:nvSpPr>
        <p:spPr>
          <a:xfrm>
            <a:off x="0" y="1"/>
            <a:ext cx="1219200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a:extLst>
              <a:ext uri="{FF2B5EF4-FFF2-40B4-BE49-F238E27FC236}">
                <a16:creationId xmlns:a16="http://schemas.microsoft.com/office/drawing/2014/main" id="{DC6123F9-4CED-9D0C-E903-825524A4FBCB}"/>
              </a:ext>
            </a:extLst>
          </p:cNvPr>
          <p:cNvSpPr txBox="1"/>
          <p:nvPr>
            <p:custDataLst>
              <p:tags r:id="rId2"/>
            </p:custDataLst>
          </p:nvPr>
        </p:nvSpPr>
        <p:spPr>
          <a:xfrm>
            <a:off x="0" y="66874"/>
            <a:ext cx="8328000"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Experiment Results——</a:t>
            </a:r>
            <a:r>
              <a:rPr lang="en-US" altLang="zh-CN" sz="2400" b="1" dirty="0">
                <a:solidFill>
                  <a:schemeClr val="accent4">
                    <a:lumMod val="40000"/>
                    <a:lumOff val="60000"/>
                  </a:schemeClr>
                </a:solidFill>
                <a:latin typeface="Times New Roman" panose="02020603050405020304" pitchFamily="18" charset="0"/>
                <a:cs typeface="Times New Roman" panose="02020603050405020304" pitchFamily="18" charset="0"/>
              </a:rPr>
              <a:t>Ablation analysis</a:t>
            </a:r>
          </a:p>
        </p:txBody>
      </p:sp>
      <p:grpSp>
        <p:nvGrpSpPr>
          <p:cNvPr id="29" name="组合 28">
            <a:extLst>
              <a:ext uri="{FF2B5EF4-FFF2-40B4-BE49-F238E27FC236}">
                <a16:creationId xmlns:a16="http://schemas.microsoft.com/office/drawing/2014/main" id="{ADAC3728-E759-214C-BFB5-000D40C0AD13}"/>
              </a:ext>
            </a:extLst>
          </p:cNvPr>
          <p:cNvGrpSpPr/>
          <p:nvPr/>
        </p:nvGrpSpPr>
        <p:grpSpPr>
          <a:xfrm>
            <a:off x="-1" y="6553200"/>
            <a:ext cx="12192001" cy="304800"/>
            <a:chOff x="0" y="6569404"/>
            <a:chExt cx="9144000" cy="288000"/>
          </a:xfrm>
        </p:grpSpPr>
        <p:sp>
          <p:nvSpPr>
            <p:cNvPr id="31" name="矩形 30">
              <a:extLst>
                <a:ext uri="{FF2B5EF4-FFF2-40B4-BE49-F238E27FC236}">
                  <a16:creationId xmlns:a16="http://schemas.microsoft.com/office/drawing/2014/main" id="{A7D8E8E1-6D92-C170-24AC-70CB519FC2A0}"/>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32" name="矩形 31">
              <a:extLst>
                <a:ext uri="{FF2B5EF4-FFF2-40B4-BE49-F238E27FC236}">
                  <a16:creationId xmlns:a16="http://schemas.microsoft.com/office/drawing/2014/main" id="{37FC2DAA-DC41-6138-5AC1-5D74995575DE}"/>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33" name="灯片编号占位符 5">
            <a:extLst>
              <a:ext uri="{FF2B5EF4-FFF2-40B4-BE49-F238E27FC236}">
                <a16:creationId xmlns:a16="http://schemas.microsoft.com/office/drawing/2014/main" id="{2B2873F2-400B-3818-9FF0-A3B203F7E36E}"/>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75</a:t>
            </a:fld>
            <a:endParaRPr lang="zh-HK" altLang="en-US" sz="1600" dirty="0">
              <a:solidFill>
                <a:schemeClr val="bg1"/>
              </a:solidFill>
            </a:endParaRPr>
          </a:p>
        </p:txBody>
      </p:sp>
      <p:pic>
        <p:nvPicPr>
          <p:cNvPr id="2" name="图片 1">
            <a:extLst>
              <a:ext uri="{FF2B5EF4-FFF2-40B4-BE49-F238E27FC236}">
                <a16:creationId xmlns:a16="http://schemas.microsoft.com/office/drawing/2014/main" id="{800C6C95-2259-208A-E2D9-816AA1F0F7DF}"/>
              </a:ext>
            </a:extLst>
          </p:cNvPr>
          <p:cNvPicPr>
            <a:picLocks noChangeAspect="1"/>
          </p:cNvPicPr>
          <p:nvPr/>
        </p:nvPicPr>
        <p:blipFill>
          <a:blip r:embed="rId5"/>
          <a:stretch>
            <a:fillRect/>
          </a:stretch>
        </p:blipFill>
        <p:spPr>
          <a:xfrm>
            <a:off x="7190366" y="729000"/>
            <a:ext cx="4983805" cy="1980000"/>
          </a:xfrm>
          <a:prstGeom prst="rect">
            <a:avLst/>
          </a:prstGeom>
        </p:spPr>
      </p:pic>
      <p:pic>
        <p:nvPicPr>
          <p:cNvPr id="6" name="图片 5" descr="图表&#10;&#10;AI 生成的内容可能不正确。">
            <a:extLst>
              <a:ext uri="{FF2B5EF4-FFF2-40B4-BE49-F238E27FC236}">
                <a16:creationId xmlns:a16="http://schemas.microsoft.com/office/drawing/2014/main" id="{465A52E0-D3D1-4766-28F7-7BDD5E0AD54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9714" y="2585919"/>
            <a:ext cx="8028571" cy="3685714"/>
          </a:xfrm>
          <a:prstGeom prst="rect">
            <a:avLst/>
          </a:prstGeom>
        </p:spPr>
      </p:pic>
    </p:spTree>
    <p:extLst>
      <p:ext uri="{BB962C8B-B14F-4D97-AF65-F5344CB8AC3E}">
        <p14:creationId xmlns:p14="http://schemas.microsoft.com/office/powerpoint/2010/main" val="2814483998"/>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0CFE2A-7D8A-1B07-31E6-A4A67377227A}"/>
            </a:ext>
          </a:extLst>
        </p:cNvPr>
        <p:cNvGrpSpPr/>
        <p:nvPr/>
      </p:nvGrpSpPr>
      <p:grpSpPr>
        <a:xfrm>
          <a:off x="0" y="0"/>
          <a:ext cx="0" cy="0"/>
          <a:chOff x="0" y="0"/>
          <a:chExt cx="0" cy="0"/>
        </a:xfrm>
      </p:grpSpPr>
      <p:sp>
        <p:nvSpPr>
          <p:cNvPr id="19" name="矩形 18">
            <a:extLst>
              <a:ext uri="{FF2B5EF4-FFF2-40B4-BE49-F238E27FC236}">
                <a16:creationId xmlns:a16="http://schemas.microsoft.com/office/drawing/2014/main" id="{5376F349-DD67-8DFE-C25B-F217FA5FA370}"/>
              </a:ext>
            </a:extLst>
          </p:cNvPr>
          <p:cNvSpPr/>
          <p:nvPr>
            <p:custDataLst>
              <p:tags r:id="rId1"/>
            </p:custDataLst>
          </p:nvPr>
        </p:nvSpPr>
        <p:spPr>
          <a:xfrm>
            <a:off x="0" y="1"/>
            <a:ext cx="1219200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a:extLst>
              <a:ext uri="{FF2B5EF4-FFF2-40B4-BE49-F238E27FC236}">
                <a16:creationId xmlns:a16="http://schemas.microsoft.com/office/drawing/2014/main" id="{607E2571-10E8-751D-524F-B0FA46A66477}"/>
              </a:ext>
            </a:extLst>
          </p:cNvPr>
          <p:cNvSpPr txBox="1"/>
          <p:nvPr>
            <p:custDataLst>
              <p:tags r:id="rId2"/>
            </p:custDataLst>
          </p:nvPr>
        </p:nvSpPr>
        <p:spPr>
          <a:xfrm>
            <a:off x="0" y="66874"/>
            <a:ext cx="8472000"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Experiment Results——</a:t>
            </a:r>
            <a:r>
              <a:rPr lang="en-US" altLang="zh-CN" sz="2400" b="1" dirty="0">
                <a:solidFill>
                  <a:schemeClr val="accent4">
                    <a:lumMod val="40000"/>
                    <a:lumOff val="60000"/>
                  </a:schemeClr>
                </a:solidFill>
                <a:latin typeface="Times New Roman" panose="02020603050405020304" pitchFamily="18" charset="0"/>
                <a:cs typeface="Times New Roman" panose="02020603050405020304" pitchFamily="18" charset="0"/>
              </a:rPr>
              <a:t>Comparison experiment</a:t>
            </a:r>
          </a:p>
        </p:txBody>
      </p:sp>
      <p:grpSp>
        <p:nvGrpSpPr>
          <p:cNvPr id="29" name="组合 28">
            <a:extLst>
              <a:ext uri="{FF2B5EF4-FFF2-40B4-BE49-F238E27FC236}">
                <a16:creationId xmlns:a16="http://schemas.microsoft.com/office/drawing/2014/main" id="{CACE6F24-E5C4-7BB4-44E5-BDD88BED0E73}"/>
              </a:ext>
            </a:extLst>
          </p:cNvPr>
          <p:cNvGrpSpPr/>
          <p:nvPr/>
        </p:nvGrpSpPr>
        <p:grpSpPr>
          <a:xfrm>
            <a:off x="-1" y="6553200"/>
            <a:ext cx="12192001" cy="304800"/>
            <a:chOff x="0" y="6569404"/>
            <a:chExt cx="9144000" cy="288000"/>
          </a:xfrm>
        </p:grpSpPr>
        <p:sp>
          <p:nvSpPr>
            <p:cNvPr id="31" name="矩形 30">
              <a:extLst>
                <a:ext uri="{FF2B5EF4-FFF2-40B4-BE49-F238E27FC236}">
                  <a16:creationId xmlns:a16="http://schemas.microsoft.com/office/drawing/2014/main" id="{F533ABDE-3BE4-AAA8-87E7-FF80938EE0D0}"/>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32" name="矩形 31">
              <a:extLst>
                <a:ext uri="{FF2B5EF4-FFF2-40B4-BE49-F238E27FC236}">
                  <a16:creationId xmlns:a16="http://schemas.microsoft.com/office/drawing/2014/main" id="{FAFEF44B-412C-A525-1A55-E49266C38ACD}"/>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33" name="灯片编号占位符 5">
            <a:extLst>
              <a:ext uri="{FF2B5EF4-FFF2-40B4-BE49-F238E27FC236}">
                <a16:creationId xmlns:a16="http://schemas.microsoft.com/office/drawing/2014/main" id="{1D6D74E4-763E-0529-8052-1F607D456085}"/>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76</a:t>
            </a:fld>
            <a:endParaRPr lang="zh-HK" altLang="en-US" sz="1600" dirty="0">
              <a:solidFill>
                <a:schemeClr val="bg1"/>
              </a:solidFill>
            </a:endParaRPr>
          </a:p>
        </p:txBody>
      </p:sp>
      <p:pic>
        <p:nvPicPr>
          <p:cNvPr id="3" name="图片 2">
            <a:extLst>
              <a:ext uri="{FF2B5EF4-FFF2-40B4-BE49-F238E27FC236}">
                <a16:creationId xmlns:a16="http://schemas.microsoft.com/office/drawing/2014/main" id="{5CE5A016-C5E9-2E96-D658-895B8CA214A7}"/>
              </a:ext>
            </a:extLst>
          </p:cNvPr>
          <p:cNvPicPr>
            <a:picLocks noChangeAspect="1"/>
          </p:cNvPicPr>
          <p:nvPr/>
        </p:nvPicPr>
        <p:blipFill>
          <a:blip r:embed="rId5"/>
          <a:stretch>
            <a:fillRect/>
          </a:stretch>
        </p:blipFill>
        <p:spPr>
          <a:xfrm>
            <a:off x="164919" y="2349000"/>
            <a:ext cx="5110000" cy="2160000"/>
          </a:xfrm>
          <a:prstGeom prst="rect">
            <a:avLst/>
          </a:prstGeom>
        </p:spPr>
      </p:pic>
      <p:pic>
        <p:nvPicPr>
          <p:cNvPr id="5" name="图片 4">
            <a:extLst>
              <a:ext uri="{FF2B5EF4-FFF2-40B4-BE49-F238E27FC236}">
                <a16:creationId xmlns:a16="http://schemas.microsoft.com/office/drawing/2014/main" id="{FDB08EA5-2A91-7547-A3F2-A0C6EF9044C2}"/>
              </a:ext>
            </a:extLst>
          </p:cNvPr>
          <p:cNvPicPr>
            <a:picLocks noChangeAspect="1"/>
          </p:cNvPicPr>
          <p:nvPr/>
        </p:nvPicPr>
        <p:blipFill>
          <a:blip r:embed="rId6"/>
          <a:stretch>
            <a:fillRect/>
          </a:stretch>
        </p:blipFill>
        <p:spPr>
          <a:xfrm>
            <a:off x="5508568" y="1676619"/>
            <a:ext cx="6514286" cy="3504762"/>
          </a:xfrm>
          <a:prstGeom prst="rect">
            <a:avLst/>
          </a:prstGeom>
        </p:spPr>
      </p:pic>
    </p:spTree>
    <p:extLst>
      <p:ext uri="{BB962C8B-B14F-4D97-AF65-F5344CB8AC3E}">
        <p14:creationId xmlns:p14="http://schemas.microsoft.com/office/powerpoint/2010/main" val="3753088153"/>
      </p:ext>
    </p:extLst>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8774F1-8E90-2622-4B6C-6AEF5F27E6F7}"/>
            </a:ext>
          </a:extLst>
        </p:cNvPr>
        <p:cNvGrpSpPr/>
        <p:nvPr/>
      </p:nvGrpSpPr>
      <p:grpSpPr>
        <a:xfrm>
          <a:off x="0" y="0"/>
          <a:ext cx="0" cy="0"/>
          <a:chOff x="0" y="0"/>
          <a:chExt cx="0" cy="0"/>
        </a:xfrm>
      </p:grpSpPr>
      <p:sp>
        <p:nvSpPr>
          <p:cNvPr id="19" name="矩形 18">
            <a:extLst>
              <a:ext uri="{FF2B5EF4-FFF2-40B4-BE49-F238E27FC236}">
                <a16:creationId xmlns:a16="http://schemas.microsoft.com/office/drawing/2014/main" id="{3873A601-E5F8-3984-77D6-8F3D45176CB6}"/>
              </a:ext>
            </a:extLst>
          </p:cNvPr>
          <p:cNvSpPr/>
          <p:nvPr>
            <p:custDataLst>
              <p:tags r:id="rId1"/>
            </p:custDataLst>
          </p:nvPr>
        </p:nvSpPr>
        <p:spPr>
          <a:xfrm>
            <a:off x="0" y="1"/>
            <a:ext cx="1219200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a:extLst>
              <a:ext uri="{FF2B5EF4-FFF2-40B4-BE49-F238E27FC236}">
                <a16:creationId xmlns:a16="http://schemas.microsoft.com/office/drawing/2014/main" id="{9A72DEF6-FAB6-B907-B8D7-B1B237F25A5D}"/>
              </a:ext>
            </a:extLst>
          </p:cNvPr>
          <p:cNvSpPr txBox="1"/>
          <p:nvPr>
            <p:custDataLst>
              <p:tags r:id="rId2"/>
            </p:custDataLst>
          </p:nvPr>
        </p:nvSpPr>
        <p:spPr>
          <a:xfrm>
            <a:off x="0" y="66874"/>
            <a:ext cx="10128000"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Experiment Results——</a:t>
            </a:r>
            <a:r>
              <a:rPr lang="en-US" altLang="zh-CN" sz="2400" b="1" dirty="0">
                <a:solidFill>
                  <a:schemeClr val="accent4">
                    <a:lumMod val="40000"/>
                    <a:lumOff val="60000"/>
                  </a:schemeClr>
                </a:solidFill>
                <a:latin typeface="Times New Roman" panose="02020603050405020304" pitchFamily="18" charset="0"/>
                <a:cs typeface="Times New Roman" panose="02020603050405020304" pitchFamily="18" charset="0"/>
              </a:rPr>
              <a:t>Comparison experiment</a:t>
            </a:r>
          </a:p>
        </p:txBody>
      </p:sp>
      <p:grpSp>
        <p:nvGrpSpPr>
          <p:cNvPr id="29" name="组合 28">
            <a:extLst>
              <a:ext uri="{FF2B5EF4-FFF2-40B4-BE49-F238E27FC236}">
                <a16:creationId xmlns:a16="http://schemas.microsoft.com/office/drawing/2014/main" id="{A060E4AA-6212-DD66-E6EE-71123C51EECD}"/>
              </a:ext>
            </a:extLst>
          </p:cNvPr>
          <p:cNvGrpSpPr/>
          <p:nvPr/>
        </p:nvGrpSpPr>
        <p:grpSpPr>
          <a:xfrm>
            <a:off x="-1" y="6553200"/>
            <a:ext cx="12192001" cy="304800"/>
            <a:chOff x="0" y="6569404"/>
            <a:chExt cx="9144000" cy="288000"/>
          </a:xfrm>
        </p:grpSpPr>
        <p:sp>
          <p:nvSpPr>
            <p:cNvPr id="31" name="矩形 30">
              <a:extLst>
                <a:ext uri="{FF2B5EF4-FFF2-40B4-BE49-F238E27FC236}">
                  <a16:creationId xmlns:a16="http://schemas.microsoft.com/office/drawing/2014/main" id="{470DDD12-05CA-DA22-7984-A8E0D3ED5438}"/>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32" name="矩形 31">
              <a:extLst>
                <a:ext uri="{FF2B5EF4-FFF2-40B4-BE49-F238E27FC236}">
                  <a16:creationId xmlns:a16="http://schemas.microsoft.com/office/drawing/2014/main" id="{6A3DF17A-B223-0795-FEB2-ADD60992ADB2}"/>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33" name="灯片编号占位符 5">
            <a:extLst>
              <a:ext uri="{FF2B5EF4-FFF2-40B4-BE49-F238E27FC236}">
                <a16:creationId xmlns:a16="http://schemas.microsoft.com/office/drawing/2014/main" id="{05DC2861-AE6C-E6CC-FFCC-D2D8679C232C}"/>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77</a:t>
            </a:fld>
            <a:endParaRPr lang="zh-HK" altLang="en-US" sz="1600" dirty="0">
              <a:solidFill>
                <a:schemeClr val="bg1"/>
              </a:solidFill>
            </a:endParaRPr>
          </a:p>
        </p:txBody>
      </p:sp>
      <p:pic>
        <p:nvPicPr>
          <p:cNvPr id="5" name="图片 4" descr="图表, 条形图&#10;&#10;AI 生成的内容可能不正确。">
            <a:extLst>
              <a:ext uri="{FF2B5EF4-FFF2-40B4-BE49-F238E27FC236}">
                <a16:creationId xmlns:a16="http://schemas.microsoft.com/office/drawing/2014/main" id="{D65548E8-033C-F378-BD06-F6C2E628761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442" y="805331"/>
            <a:ext cx="5992258" cy="3240000"/>
          </a:xfrm>
          <a:prstGeom prst="rect">
            <a:avLst/>
          </a:prstGeom>
        </p:spPr>
      </p:pic>
      <p:pic>
        <p:nvPicPr>
          <p:cNvPr id="7" name="图片 6" descr="图表, 条形图&#10;&#10;AI 生成的内容可能不正确。">
            <a:extLst>
              <a:ext uri="{FF2B5EF4-FFF2-40B4-BE49-F238E27FC236}">
                <a16:creationId xmlns:a16="http://schemas.microsoft.com/office/drawing/2014/main" id="{E60EB0B4-B488-D90C-92A2-F7A1CEBF7D5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24000" y="2925000"/>
            <a:ext cx="6094073" cy="3240000"/>
          </a:xfrm>
          <a:prstGeom prst="rect">
            <a:avLst/>
          </a:prstGeom>
        </p:spPr>
      </p:pic>
    </p:spTree>
    <p:extLst>
      <p:ext uri="{BB962C8B-B14F-4D97-AF65-F5344CB8AC3E}">
        <p14:creationId xmlns:p14="http://schemas.microsoft.com/office/powerpoint/2010/main" val="2353284701"/>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0D4123-4E15-0DEE-2F06-F7AAA4C4C591}"/>
            </a:ext>
          </a:extLst>
        </p:cNvPr>
        <p:cNvGrpSpPr/>
        <p:nvPr/>
      </p:nvGrpSpPr>
      <p:grpSpPr>
        <a:xfrm>
          <a:off x="0" y="0"/>
          <a:ext cx="0" cy="0"/>
          <a:chOff x="0" y="0"/>
          <a:chExt cx="0" cy="0"/>
        </a:xfrm>
      </p:grpSpPr>
      <p:sp>
        <p:nvSpPr>
          <p:cNvPr id="19" name="矩形 18">
            <a:extLst>
              <a:ext uri="{FF2B5EF4-FFF2-40B4-BE49-F238E27FC236}">
                <a16:creationId xmlns:a16="http://schemas.microsoft.com/office/drawing/2014/main" id="{D4916A01-59AA-DC9D-8F53-4A1B9BBBE107}"/>
              </a:ext>
            </a:extLst>
          </p:cNvPr>
          <p:cNvSpPr/>
          <p:nvPr>
            <p:custDataLst>
              <p:tags r:id="rId1"/>
            </p:custDataLst>
          </p:nvPr>
        </p:nvSpPr>
        <p:spPr>
          <a:xfrm>
            <a:off x="0" y="1"/>
            <a:ext cx="1219200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a:extLst>
              <a:ext uri="{FF2B5EF4-FFF2-40B4-BE49-F238E27FC236}">
                <a16:creationId xmlns:a16="http://schemas.microsoft.com/office/drawing/2014/main" id="{940A3848-CFC9-1D1F-7A6F-F603243EF641}"/>
              </a:ext>
            </a:extLst>
          </p:cNvPr>
          <p:cNvSpPr txBox="1"/>
          <p:nvPr>
            <p:custDataLst>
              <p:tags r:id="rId2"/>
            </p:custDataLst>
          </p:nvPr>
        </p:nvSpPr>
        <p:spPr>
          <a:xfrm>
            <a:off x="0" y="66874"/>
            <a:ext cx="10128000"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Experiment Results——</a:t>
            </a:r>
            <a:r>
              <a:rPr lang="en-US" altLang="zh-CN" sz="2400" b="1" dirty="0">
                <a:solidFill>
                  <a:schemeClr val="accent4">
                    <a:lumMod val="40000"/>
                    <a:lumOff val="60000"/>
                  </a:schemeClr>
                </a:solidFill>
                <a:latin typeface="Times New Roman" panose="02020603050405020304" pitchFamily="18" charset="0"/>
                <a:cs typeface="Times New Roman" panose="02020603050405020304" pitchFamily="18" charset="0"/>
              </a:rPr>
              <a:t>Comparison experiment</a:t>
            </a:r>
          </a:p>
        </p:txBody>
      </p:sp>
      <p:grpSp>
        <p:nvGrpSpPr>
          <p:cNvPr id="29" name="组合 28">
            <a:extLst>
              <a:ext uri="{FF2B5EF4-FFF2-40B4-BE49-F238E27FC236}">
                <a16:creationId xmlns:a16="http://schemas.microsoft.com/office/drawing/2014/main" id="{81D76E16-B4CC-9E56-D473-F27A3031A47E}"/>
              </a:ext>
            </a:extLst>
          </p:cNvPr>
          <p:cNvGrpSpPr/>
          <p:nvPr/>
        </p:nvGrpSpPr>
        <p:grpSpPr>
          <a:xfrm>
            <a:off x="-1" y="6553200"/>
            <a:ext cx="12192001" cy="304800"/>
            <a:chOff x="0" y="6569404"/>
            <a:chExt cx="9144000" cy="288000"/>
          </a:xfrm>
        </p:grpSpPr>
        <p:sp>
          <p:nvSpPr>
            <p:cNvPr id="31" name="矩形 30">
              <a:extLst>
                <a:ext uri="{FF2B5EF4-FFF2-40B4-BE49-F238E27FC236}">
                  <a16:creationId xmlns:a16="http://schemas.microsoft.com/office/drawing/2014/main" id="{66AE7F4D-10A7-7609-80A1-71F0B76088C3}"/>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32" name="矩形 31">
              <a:extLst>
                <a:ext uri="{FF2B5EF4-FFF2-40B4-BE49-F238E27FC236}">
                  <a16:creationId xmlns:a16="http://schemas.microsoft.com/office/drawing/2014/main" id="{1B270514-4DAF-4C79-9C8B-F2E44D6E8DE4}"/>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33" name="灯片编号占位符 5">
            <a:extLst>
              <a:ext uri="{FF2B5EF4-FFF2-40B4-BE49-F238E27FC236}">
                <a16:creationId xmlns:a16="http://schemas.microsoft.com/office/drawing/2014/main" id="{B8F42143-26B3-E033-7C7F-7890B4FF2C47}"/>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78</a:t>
            </a:fld>
            <a:endParaRPr lang="zh-HK" altLang="en-US" sz="1600" dirty="0">
              <a:solidFill>
                <a:schemeClr val="bg1"/>
              </a:solidFill>
            </a:endParaRPr>
          </a:p>
        </p:txBody>
      </p:sp>
      <p:pic>
        <p:nvPicPr>
          <p:cNvPr id="3" name="图片 2" descr="图表, 散点图&#10;&#10;AI 生成的内容可能不正确。">
            <a:extLst>
              <a:ext uri="{FF2B5EF4-FFF2-40B4-BE49-F238E27FC236}">
                <a16:creationId xmlns:a16="http://schemas.microsoft.com/office/drawing/2014/main" id="{9A10B044-F5D8-719A-9B6C-D89CD956A5D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05524" y="775667"/>
            <a:ext cx="6580952" cy="5533333"/>
          </a:xfrm>
          <a:prstGeom prst="rect">
            <a:avLst/>
          </a:prstGeom>
        </p:spPr>
      </p:pic>
    </p:spTree>
    <p:extLst>
      <p:ext uri="{BB962C8B-B14F-4D97-AF65-F5344CB8AC3E}">
        <p14:creationId xmlns:p14="http://schemas.microsoft.com/office/powerpoint/2010/main" val="1638997200"/>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9" name="组合 108"/>
          <p:cNvGrpSpPr/>
          <p:nvPr/>
        </p:nvGrpSpPr>
        <p:grpSpPr>
          <a:xfrm>
            <a:off x="1524000" y="6569404"/>
            <a:ext cx="9144000" cy="288596"/>
            <a:chOff x="0" y="6569404"/>
            <a:chExt cx="9144000" cy="288596"/>
          </a:xfrm>
        </p:grpSpPr>
        <p:sp>
          <p:nvSpPr>
            <p:cNvPr id="110" name="矩形 109"/>
            <p:cNvSpPr/>
            <p:nvPr/>
          </p:nvSpPr>
          <p:spPr>
            <a:xfrm>
              <a:off x="8856000" y="6570000"/>
              <a:ext cx="288000" cy="288000"/>
            </a:xfrm>
            <a:prstGeom prst="rect">
              <a:avLst/>
            </a:prstGeom>
            <a:solidFill>
              <a:srgbClr val="0174AB"/>
            </a:solidFill>
          </p:spPr>
          <p:txBody>
            <a:bodyPr wrap="square" anchor="ctr">
              <a:spAutoFit/>
            </a:bodyPr>
            <a:lstStyle/>
            <a:p>
              <a:pPr algn="ctr"/>
              <a:r>
                <a:rPr lang="en-US" altLang="zh-CN" sz="1200"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rPr>
                <a:t>2</a:t>
              </a:r>
              <a:endParaRPr lang="zh-CN" altLang="en-US" sz="1200" dirty="0">
                <a:solidFill>
                  <a:schemeClr val="bg1"/>
                </a:solidFill>
                <a:latin typeface="Times New Roman" panose="02020603050405020304" pitchFamily="18" charset="0"/>
                <a:cs typeface="Times New Roman" panose="02020603050405020304" pitchFamily="18" charset="0"/>
              </a:endParaRPr>
            </a:p>
          </p:txBody>
        </p:sp>
        <p:sp>
          <p:nvSpPr>
            <p:cNvPr id="111" name="矩形 110"/>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 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63" name="矩形 62"/>
          <p:cNvSpPr/>
          <p:nvPr/>
        </p:nvSpPr>
        <p:spPr>
          <a:xfrm>
            <a:off x="10380000" y="6575502"/>
            <a:ext cx="288000" cy="276999"/>
          </a:xfrm>
          <a:prstGeom prst="rect">
            <a:avLst/>
          </a:prstGeom>
          <a:solidFill>
            <a:srgbClr val="0174AB"/>
          </a:solidFill>
        </p:spPr>
        <p:txBody>
          <a:bodyPr wrap="square" anchor="ctr">
            <a:spAutoFit/>
          </a:bodyPr>
          <a:lstStyle/>
          <a:p>
            <a:pPr algn="ctr"/>
            <a:endParaRPr lang="zh-CN" altLang="en-US" sz="1200" dirty="0">
              <a:solidFill>
                <a:schemeClr val="bg1"/>
              </a:solidFill>
              <a:latin typeface="Times New Roman" panose="02020603050405020304" pitchFamily="18" charset="0"/>
              <a:cs typeface="Times New Roman" panose="02020603050405020304" pitchFamily="18" charset="0"/>
            </a:endParaRPr>
          </a:p>
        </p:txBody>
      </p:sp>
      <p:sp>
        <p:nvSpPr>
          <p:cNvPr id="66" name="矩形 65"/>
          <p:cNvSpPr/>
          <p:nvPr/>
        </p:nvSpPr>
        <p:spPr>
          <a:xfrm>
            <a:off x="10356361" y="6575500"/>
            <a:ext cx="335280" cy="275590"/>
          </a:xfrm>
          <a:prstGeom prst="rect">
            <a:avLst/>
          </a:prstGeom>
        </p:spPr>
        <p:txBody>
          <a:bodyPr wrap="none">
            <a:spAutoFit/>
          </a:bodyPr>
          <a:lstStyle/>
          <a:p>
            <a:pPr algn="ctr"/>
            <a:r>
              <a:rPr lang="en-US" altLang="zh-CN"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rPr>
              <a:t>18</a:t>
            </a:r>
            <a:endParaRPr lang="zh-CN" altLang="en-US" sz="1200" b="1" dirty="0">
              <a:solidFill>
                <a:schemeClr val="bg1"/>
              </a:solidFill>
              <a:latin typeface="Times New Roman" panose="02020603050405020304" pitchFamily="18" charset="0"/>
              <a:cs typeface="Times New Roman" panose="02020603050405020304" pitchFamily="18" charset="0"/>
            </a:endParaRPr>
          </a:p>
        </p:txBody>
      </p:sp>
      <p:sp>
        <p:nvSpPr>
          <p:cNvPr id="7" name="灯片编号占位符 6">
            <a:extLst>
              <a:ext uri="{FF2B5EF4-FFF2-40B4-BE49-F238E27FC236}">
                <a16:creationId xmlns:a16="http://schemas.microsoft.com/office/drawing/2014/main" id="{D72DC067-6454-5C44-5478-3C2D99CA6DBC}"/>
              </a:ext>
            </a:extLst>
          </p:cNvPr>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t>79</a:t>
            </a:fld>
            <a:endParaRPr lang="zh-HK" altLang="en-US">
              <a:solidFill>
                <a:prstClr val="black">
                  <a:tint val="75000"/>
                </a:prstClr>
              </a:solidFill>
            </a:endParaRPr>
          </a:p>
        </p:txBody>
      </p:sp>
      <p:grpSp>
        <p:nvGrpSpPr>
          <p:cNvPr id="8" name="组合 7">
            <a:extLst>
              <a:ext uri="{FF2B5EF4-FFF2-40B4-BE49-F238E27FC236}">
                <a16:creationId xmlns:a16="http://schemas.microsoft.com/office/drawing/2014/main" id="{0A1864C7-D576-1BFC-9C32-9970CA7847B7}"/>
              </a:ext>
            </a:extLst>
          </p:cNvPr>
          <p:cNvGrpSpPr/>
          <p:nvPr/>
        </p:nvGrpSpPr>
        <p:grpSpPr>
          <a:xfrm>
            <a:off x="-1" y="6553200"/>
            <a:ext cx="12192001" cy="304800"/>
            <a:chOff x="0" y="6569404"/>
            <a:chExt cx="9144000" cy="288000"/>
          </a:xfrm>
        </p:grpSpPr>
        <p:sp>
          <p:nvSpPr>
            <p:cNvPr id="9" name="矩形 8">
              <a:extLst>
                <a:ext uri="{FF2B5EF4-FFF2-40B4-BE49-F238E27FC236}">
                  <a16:creationId xmlns:a16="http://schemas.microsoft.com/office/drawing/2014/main" id="{AF016458-5FED-AF55-ADAE-409033E334EA}"/>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8" name="矩形 17">
              <a:extLst>
                <a:ext uri="{FF2B5EF4-FFF2-40B4-BE49-F238E27FC236}">
                  <a16:creationId xmlns:a16="http://schemas.microsoft.com/office/drawing/2014/main" id="{CC8E0358-54C8-7C0C-D39E-08D973659E64}"/>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21" name="灯片编号占位符 5">
            <a:extLst>
              <a:ext uri="{FF2B5EF4-FFF2-40B4-BE49-F238E27FC236}">
                <a16:creationId xmlns:a16="http://schemas.microsoft.com/office/drawing/2014/main" id="{065D8500-7A0C-7EA1-C76B-C1DF81943882}"/>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79</a:t>
            </a:fld>
            <a:endParaRPr lang="zh-HK" altLang="en-US" sz="1600" dirty="0">
              <a:solidFill>
                <a:schemeClr val="bg1"/>
              </a:solidFill>
            </a:endParaRPr>
          </a:p>
        </p:txBody>
      </p:sp>
      <p:pic>
        <p:nvPicPr>
          <p:cNvPr id="24" name="图片 23">
            <a:extLst>
              <a:ext uri="{FF2B5EF4-FFF2-40B4-BE49-F238E27FC236}">
                <a16:creationId xmlns:a16="http://schemas.microsoft.com/office/drawing/2014/main" id="{2E7D5127-C24F-6A7D-5B34-F0A1F5CA65D7}"/>
              </a:ext>
            </a:extLst>
          </p:cNvPr>
          <p:cNvPicPr>
            <a:picLocks noChangeAspect="1"/>
          </p:cNvPicPr>
          <p:nvPr/>
        </p:nvPicPr>
        <p:blipFill>
          <a:blip r:embed="rId31" cstate="print">
            <a:clrChange>
              <a:clrFrom>
                <a:srgbClr val="FFFFFF"/>
              </a:clrFrom>
              <a:clrTo>
                <a:srgbClr val="FFFFFF">
                  <a:alpha val="0"/>
                </a:srgbClr>
              </a:clrTo>
            </a:clrChange>
            <a:extLst>
              <a:ext uri="{BEBA8EAE-BF5A-486C-A8C5-ECC9F3942E4B}">
                <a14:imgProps xmlns:a14="http://schemas.microsoft.com/office/drawing/2010/main">
                  <a14:imgLayer r:embed="rId32">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grpSp>
        <p:nvGrpSpPr>
          <p:cNvPr id="67" name="组合 18">
            <a:extLst>
              <a:ext uri="{FF2B5EF4-FFF2-40B4-BE49-F238E27FC236}">
                <a16:creationId xmlns:a16="http://schemas.microsoft.com/office/drawing/2014/main" id="{4F4B3B72-1112-4CE0-9C55-56CA3A0F8C45}"/>
              </a:ext>
            </a:extLst>
          </p:cNvPr>
          <p:cNvGrpSpPr/>
          <p:nvPr/>
        </p:nvGrpSpPr>
        <p:grpSpPr bwMode="auto">
          <a:xfrm>
            <a:off x="2409457" y="2650330"/>
            <a:ext cx="1505450" cy="1479472"/>
            <a:chOff x="1709739" y="2636838"/>
            <a:chExt cx="1590160" cy="1584325"/>
          </a:xfrm>
          <a:solidFill>
            <a:srgbClr val="044875"/>
          </a:solidFill>
        </p:grpSpPr>
        <p:sp>
          <p:nvSpPr>
            <p:cNvPr id="68" name="Freeform 6">
              <a:extLst>
                <a:ext uri="{FF2B5EF4-FFF2-40B4-BE49-F238E27FC236}">
                  <a16:creationId xmlns:a16="http://schemas.microsoft.com/office/drawing/2014/main" id="{6D56F852-A466-426C-8419-DA70488DF3BF}"/>
                </a:ext>
              </a:extLst>
            </p:cNvPr>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9" name="Freeform 7">
              <a:extLst>
                <a:ext uri="{FF2B5EF4-FFF2-40B4-BE49-F238E27FC236}">
                  <a16:creationId xmlns:a16="http://schemas.microsoft.com/office/drawing/2014/main" id="{1CAFAF37-C2C2-4B4E-A11F-6688675D38E7}"/>
                </a:ext>
              </a:extLst>
            </p:cNvPr>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0" name="Freeform 8">
              <a:extLst>
                <a:ext uri="{FF2B5EF4-FFF2-40B4-BE49-F238E27FC236}">
                  <a16:creationId xmlns:a16="http://schemas.microsoft.com/office/drawing/2014/main" id="{A7E6BDDD-830F-4C38-8C40-869A13E61944}"/>
                </a:ext>
              </a:extLst>
            </p:cNvPr>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1" name="Freeform 9">
              <a:extLst>
                <a:ext uri="{FF2B5EF4-FFF2-40B4-BE49-F238E27FC236}">
                  <a16:creationId xmlns:a16="http://schemas.microsoft.com/office/drawing/2014/main" id="{47B9CF8A-402F-44C7-9B6C-3981649071BF}"/>
                </a:ext>
              </a:extLst>
            </p:cNvPr>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2" name="Freeform 10">
              <a:extLst>
                <a:ext uri="{FF2B5EF4-FFF2-40B4-BE49-F238E27FC236}">
                  <a16:creationId xmlns:a16="http://schemas.microsoft.com/office/drawing/2014/main" id="{B66EAF6B-0748-472B-943C-1070775E93B1}"/>
                </a:ext>
              </a:extLst>
            </p:cNvPr>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3" name="Freeform 11">
              <a:extLst>
                <a:ext uri="{FF2B5EF4-FFF2-40B4-BE49-F238E27FC236}">
                  <a16:creationId xmlns:a16="http://schemas.microsoft.com/office/drawing/2014/main" id="{7D24E581-A7A5-4CDB-BB32-CD61869E6752}"/>
                </a:ext>
              </a:extLst>
            </p:cNvPr>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4" name="Freeform 12">
              <a:extLst>
                <a:ext uri="{FF2B5EF4-FFF2-40B4-BE49-F238E27FC236}">
                  <a16:creationId xmlns:a16="http://schemas.microsoft.com/office/drawing/2014/main" id="{FDA1F43C-7CE0-4598-B8BE-744ED67238FD}"/>
                </a:ext>
              </a:extLst>
            </p:cNvPr>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5" name="Freeform 13">
              <a:extLst>
                <a:ext uri="{FF2B5EF4-FFF2-40B4-BE49-F238E27FC236}">
                  <a16:creationId xmlns:a16="http://schemas.microsoft.com/office/drawing/2014/main" id="{058DAFF1-766E-48D2-B288-B90CE383D4FC}"/>
                </a:ext>
              </a:extLst>
            </p:cNvPr>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6" name="Freeform 14">
              <a:extLst>
                <a:ext uri="{FF2B5EF4-FFF2-40B4-BE49-F238E27FC236}">
                  <a16:creationId xmlns:a16="http://schemas.microsoft.com/office/drawing/2014/main" id="{42CC6597-35D9-43B5-A3ED-63614DD410DA}"/>
                </a:ext>
              </a:extLst>
            </p:cNvPr>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grpSp>
      <p:sp>
        <p:nvSpPr>
          <p:cNvPr id="77" name="文本框 76">
            <a:extLst>
              <a:ext uri="{FF2B5EF4-FFF2-40B4-BE49-F238E27FC236}">
                <a16:creationId xmlns:a16="http://schemas.microsoft.com/office/drawing/2014/main" id="{57DAAB26-BD15-492B-97E8-B6E4D7B680B6}"/>
              </a:ext>
            </a:extLst>
          </p:cNvPr>
          <p:cNvSpPr txBox="1"/>
          <p:nvPr/>
        </p:nvSpPr>
        <p:spPr bwMode="auto">
          <a:xfrm>
            <a:off x="2135561" y="4129802"/>
            <a:ext cx="2054225" cy="523334"/>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Contents</a:t>
            </a:r>
            <a:endParaRPr lang="zh-HK" altLang="en-US"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grpSp>
        <p:nvGrpSpPr>
          <p:cNvPr id="78" name="组合 77">
            <a:extLst>
              <a:ext uri="{FF2B5EF4-FFF2-40B4-BE49-F238E27FC236}">
                <a16:creationId xmlns:a16="http://schemas.microsoft.com/office/drawing/2014/main" id="{D2344DC4-9F2C-4ED8-8B17-C227EEA5B48D}"/>
              </a:ext>
            </a:extLst>
          </p:cNvPr>
          <p:cNvGrpSpPr/>
          <p:nvPr>
            <p:custDataLst>
              <p:tags r:id="rId1"/>
            </p:custDataLst>
          </p:nvPr>
        </p:nvGrpSpPr>
        <p:grpSpPr>
          <a:xfrm>
            <a:off x="4523741" y="2047924"/>
            <a:ext cx="5370513" cy="534987"/>
            <a:chOff x="3281952" y="1484784"/>
            <a:chExt cx="5370513" cy="534987"/>
          </a:xfrm>
        </p:grpSpPr>
        <p:grpSp>
          <p:nvGrpSpPr>
            <p:cNvPr id="79" name="组合 78">
              <a:extLst>
                <a:ext uri="{FF2B5EF4-FFF2-40B4-BE49-F238E27FC236}">
                  <a16:creationId xmlns:a16="http://schemas.microsoft.com/office/drawing/2014/main" id="{89972190-B8B9-4CDB-98A6-E09DCD77CDD2}"/>
                </a:ext>
              </a:extLst>
            </p:cNvPr>
            <p:cNvGrpSpPr/>
            <p:nvPr/>
          </p:nvGrpSpPr>
          <p:grpSpPr>
            <a:xfrm>
              <a:off x="3943940" y="1484784"/>
              <a:ext cx="4708525" cy="534987"/>
              <a:chOff x="3943940" y="1626760"/>
              <a:chExt cx="4708525" cy="534987"/>
            </a:xfrm>
          </p:grpSpPr>
          <p:sp>
            <p:nvSpPr>
              <p:cNvPr id="83" name="Freeform 74">
                <a:extLst>
                  <a:ext uri="{FF2B5EF4-FFF2-40B4-BE49-F238E27FC236}">
                    <a16:creationId xmlns:a16="http://schemas.microsoft.com/office/drawing/2014/main" id="{965C614A-78EF-4F5B-8B7B-F2A84706EA05}"/>
                  </a:ext>
                </a:extLst>
              </p:cNvPr>
              <p:cNvSpPr>
                <a:spLocks noEditPoints="1"/>
              </p:cNvSpPr>
              <p:nvPr>
                <p:custDataLst>
                  <p:tags r:id="rId25"/>
                </p:custDataLst>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chemeClr val="bg2">
                  <a:lumMod val="90000"/>
                </a:schemeClr>
              </a:solidFill>
              <a:ln>
                <a:noFill/>
              </a:ln>
            </p:spPr>
            <p:txBody>
              <a:bodyPr/>
              <a:lstStyle/>
              <a:p>
                <a:pPr>
                  <a:defRPr/>
                </a:pPr>
                <a:endParaRPr lang="zh-CN" altLang="en-US" b="1">
                  <a:solidFill>
                    <a:prstClr val="black"/>
                  </a:solidFill>
                </a:endParaRPr>
              </a:p>
            </p:txBody>
          </p:sp>
          <p:sp>
            <p:nvSpPr>
              <p:cNvPr id="84" name="文本框 20">
                <a:extLst>
                  <a:ext uri="{FF2B5EF4-FFF2-40B4-BE49-F238E27FC236}">
                    <a16:creationId xmlns:a16="http://schemas.microsoft.com/office/drawing/2014/main" id="{0AECAA5A-E96F-4BBF-B707-57EA00AE266E}"/>
                  </a:ext>
                </a:extLst>
              </p:cNvPr>
              <p:cNvSpPr txBox="1">
                <a:spLocks noChangeArrowheads="1"/>
              </p:cNvSpPr>
              <p:nvPr>
                <p:custDataLst>
                  <p:tags r:id="rId26"/>
                </p:custDataLst>
              </p:nvPr>
            </p:nvSpPr>
            <p:spPr bwMode="auto">
              <a:xfrm>
                <a:off x="4599577" y="1648846"/>
                <a:ext cx="3989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Problem Description</a:t>
                </a:r>
                <a:endParaRPr lang="zh-CN" altLang="en-US" sz="2400" b="1" dirty="0">
                  <a:solidFill>
                    <a:schemeClr val="bg2">
                      <a:lumMod val="90000"/>
                    </a:schemeClr>
                  </a:solidFill>
                  <a:latin typeface="Times New Roman" panose="02020603050405020304" pitchFamily="18" charset="0"/>
                  <a:ea typeface="微软雅黑" panose="020B0503020204020204" charset="-122"/>
                </a:endParaRPr>
              </a:p>
            </p:txBody>
          </p:sp>
          <p:sp>
            <p:nvSpPr>
              <p:cNvPr id="85" name="矩形 84">
                <a:extLst>
                  <a:ext uri="{FF2B5EF4-FFF2-40B4-BE49-F238E27FC236}">
                    <a16:creationId xmlns:a16="http://schemas.microsoft.com/office/drawing/2014/main" id="{24283366-B30C-441B-888B-3F54623FE6B2}"/>
                  </a:ext>
                </a:extLst>
              </p:cNvPr>
              <p:cNvSpPr/>
              <p:nvPr>
                <p:custDataLst>
                  <p:tags r:id="rId27"/>
                </p:custDataLst>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87" name="直接连接符 86">
                <a:extLst>
                  <a:ext uri="{FF2B5EF4-FFF2-40B4-BE49-F238E27FC236}">
                    <a16:creationId xmlns:a16="http://schemas.microsoft.com/office/drawing/2014/main" id="{1BDB7EE8-BB2D-40E3-AE5F-51E9C9E1C8B1}"/>
                  </a:ext>
                </a:extLst>
              </p:cNvPr>
              <p:cNvCxnSpPr/>
              <p:nvPr>
                <p:custDataLst>
                  <p:tags r:id="rId28"/>
                </p:custDataLst>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80" name="组合 79">
              <a:extLst>
                <a:ext uri="{FF2B5EF4-FFF2-40B4-BE49-F238E27FC236}">
                  <a16:creationId xmlns:a16="http://schemas.microsoft.com/office/drawing/2014/main" id="{B405A948-24DE-4B52-B45E-88718AC2C2A9}"/>
                </a:ext>
              </a:extLst>
            </p:cNvPr>
            <p:cNvGrpSpPr/>
            <p:nvPr/>
          </p:nvGrpSpPr>
          <p:grpSpPr>
            <a:xfrm>
              <a:off x="3281952" y="1484784"/>
              <a:ext cx="689642" cy="534987"/>
              <a:chOff x="3281952" y="1626760"/>
              <a:chExt cx="689642" cy="534987"/>
            </a:xfrm>
          </p:grpSpPr>
          <p:sp>
            <p:nvSpPr>
              <p:cNvPr id="81" name="矩形 80">
                <a:extLst>
                  <a:ext uri="{FF2B5EF4-FFF2-40B4-BE49-F238E27FC236}">
                    <a16:creationId xmlns:a16="http://schemas.microsoft.com/office/drawing/2014/main" id="{20DA4F1E-C999-485D-B24D-50BA390E67EF}"/>
                  </a:ext>
                </a:extLst>
              </p:cNvPr>
              <p:cNvSpPr/>
              <p:nvPr>
                <p:custDataLst>
                  <p:tags r:id="rId23"/>
                </p:custDataLst>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82" name="文本框 18">
                <a:extLst>
                  <a:ext uri="{FF2B5EF4-FFF2-40B4-BE49-F238E27FC236}">
                    <a16:creationId xmlns:a16="http://schemas.microsoft.com/office/drawing/2014/main" id="{C041ABC9-E4EE-42E5-887A-075619736F15}"/>
                  </a:ext>
                </a:extLst>
              </p:cNvPr>
              <p:cNvSpPr txBox="1">
                <a:spLocks noChangeArrowheads="1"/>
              </p:cNvSpPr>
              <p:nvPr>
                <p:custDataLst>
                  <p:tags r:id="rId24"/>
                </p:custDataLst>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01</a:t>
                </a:r>
                <a:endParaRPr lang="zh-CN" altLang="en-US" sz="2700" dirty="0">
                  <a:solidFill>
                    <a:schemeClr val="bg2">
                      <a:lumMod val="90000"/>
                    </a:schemeClr>
                  </a:solidFill>
                  <a:latin typeface="Impact" panose="020B0806030902050204" pitchFamily="34" charset="0"/>
                </a:endParaRPr>
              </a:p>
            </p:txBody>
          </p:sp>
        </p:grpSp>
      </p:grpSp>
      <p:grpSp>
        <p:nvGrpSpPr>
          <p:cNvPr id="88" name="组合 87">
            <a:extLst>
              <a:ext uri="{FF2B5EF4-FFF2-40B4-BE49-F238E27FC236}">
                <a16:creationId xmlns:a16="http://schemas.microsoft.com/office/drawing/2014/main" id="{A2C0EBBD-46D7-4207-957B-ED21CEE3930E}"/>
              </a:ext>
            </a:extLst>
          </p:cNvPr>
          <p:cNvGrpSpPr/>
          <p:nvPr>
            <p:custDataLst>
              <p:tags r:id="rId2"/>
            </p:custDataLst>
          </p:nvPr>
        </p:nvGrpSpPr>
        <p:grpSpPr>
          <a:xfrm>
            <a:off x="4503593" y="3688642"/>
            <a:ext cx="5372100" cy="534987"/>
            <a:chOff x="3261805" y="3188752"/>
            <a:chExt cx="5372100" cy="534987"/>
          </a:xfrm>
        </p:grpSpPr>
        <p:grpSp>
          <p:nvGrpSpPr>
            <p:cNvPr id="91" name="组合 90">
              <a:extLst>
                <a:ext uri="{FF2B5EF4-FFF2-40B4-BE49-F238E27FC236}">
                  <a16:creationId xmlns:a16="http://schemas.microsoft.com/office/drawing/2014/main" id="{F92C03BE-65E4-4480-82C0-9DB5A99A3CC7}"/>
                </a:ext>
              </a:extLst>
            </p:cNvPr>
            <p:cNvGrpSpPr/>
            <p:nvPr/>
          </p:nvGrpSpPr>
          <p:grpSpPr>
            <a:xfrm>
              <a:off x="3261805" y="3188752"/>
              <a:ext cx="689593" cy="534987"/>
              <a:chOff x="3261805" y="3188752"/>
              <a:chExt cx="689593" cy="534987"/>
            </a:xfrm>
          </p:grpSpPr>
          <p:sp>
            <p:nvSpPr>
              <p:cNvPr id="103" name="矩形 102">
                <a:extLst>
                  <a:ext uri="{FF2B5EF4-FFF2-40B4-BE49-F238E27FC236}">
                    <a16:creationId xmlns:a16="http://schemas.microsoft.com/office/drawing/2014/main" id="{0088DFEA-7C96-4145-8936-3E750168ED57}"/>
                  </a:ext>
                </a:extLst>
              </p:cNvPr>
              <p:cNvSpPr/>
              <p:nvPr>
                <p:custDataLst>
                  <p:tags r:id="rId21"/>
                </p:custDataLst>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04" name="文本框 86">
                <a:extLst>
                  <a:ext uri="{FF2B5EF4-FFF2-40B4-BE49-F238E27FC236}">
                    <a16:creationId xmlns:a16="http://schemas.microsoft.com/office/drawing/2014/main" id="{20E3A24E-D6F7-49F3-B639-A64E3A6BCF0D}"/>
                  </a:ext>
                </a:extLst>
              </p:cNvPr>
              <p:cNvSpPr txBox="1">
                <a:spLocks noChangeArrowheads="1"/>
              </p:cNvSpPr>
              <p:nvPr>
                <p:custDataLst>
                  <p:tags r:id="rId22"/>
                </p:custDataLst>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03</a:t>
                </a:r>
                <a:endParaRPr lang="zh-CN" altLang="en-US" sz="2700" dirty="0">
                  <a:solidFill>
                    <a:schemeClr val="bg2">
                      <a:lumMod val="90000"/>
                    </a:schemeClr>
                  </a:solidFill>
                  <a:latin typeface="Impact" panose="020B0806030902050204" pitchFamily="34" charset="0"/>
                </a:endParaRPr>
              </a:p>
            </p:txBody>
          </p:sp>
        </p:grpSp>
        <p:grpSp>
          <p:nvGrpSpPr>
            <p:cNvPr id="95" name="组合 94">
              <a:extLst>
                <a:ext uri="{FF2B5EF4-FFF2-40B4-BE49-F238E27FC236}">
                  <a16:creationId xmlns:a16="http://schemas.microsoft.com/office/drawing/2014/main" id="{2C607980-899F-4ED3-AB4F-FF72F2E12BFA}"/>
                </a:ext>
              </a:extLst>
            </p:cNvPr>
            <p:cNvGrpSpPr/>
            <p:nvPr/>
          </p:nvGrpSpPr>
          <p:grpSpPr>
            <a:xfrm>
              <a:off x="3923792" y="3188752"/>
              <a:ext cx="4710113" cy="534987"/>
              <a:chOff x="3923792" y="3188752"/>
              <a:chExt cx="4710113" cy="534987"/>
            </a:xfrm>
          </p:grpSpPr>
          <p:sp>
            <p:nvSpPr>
              <p:cNvPr id="99" name="文本框 81">
                <a:extLst>
                  <a:ext uri="{FF2B5EF4-FFF2-40B4-BE49-F238E27FC236}">
                    <a16:creationId xmlns:a16="http://schemas.microsoft.com/office/drawing/2014/main" id="{3B659916-9D0E-4555-B612-38751A98F437}"/>
                  </a:ext>
                </a:extLst>
              </p:cNvPr>
              <p:cNvSpPr txBox="1">
                <a:spLocks noChangeArrowheads="1"/>
              </p:cNvSpPr>
              <p:nvPr>
                <p:custDataLst>
                  <p:tags r:id="rId17"/>
                </p:custDataLst>
              </p:nvPr>
            </p:nvSpPr>
            <p:spPr bwMode="auto">
              <a:xfrm>
                <a:off x="4876292" y="3235107"/>
                <a:ext cx="339852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sym typeface="+mn-ea"/>
                  </a:rPr>
                  <a:t>Experiment Results</a:t>
                </a:r>
                <a:endParaRPr lang="en-US" altLang="zh-CN" sz="2400" b="1" dirty="0">
                  <a:solidFill>
                    <a:schemeClr val="bg2">
                      <a:lumMod val="90000"/>
                    </a:schemeClr>
                  </a:solidFill>
                  <a:latin typeface="Times New Roman" panose="02020603050405020304" pitchFamily="18" charset="0"/>
                  <a:ea typeface="微软雅黑" panose="020B0503020204020204" charset="-122"/>
                </a:endParaRPr>
              </a:p>
            </p:txBody>
          </p:sp>
          <p:sp>
            <p:nvSpPr>
              <p:cNvPr id="100" name="矩形 99">
                <a:extLst>
                  <a:ext uri="{FF2B5EF4-FFF2-40B4-BE49-F238E27FC236}">
                    <a16:creationId xmlns:a16="http://schemas.microsoft.com/office/drawing/2014/main" id="{C8AEA70D-0605-436F-9FAB-4DFAD5EB981E}"/>
                  </a:ext>
                </a:extLst>
              </p:cNvPr>
              <p:cNvSpPr/>
              <p:nvPr>
                <p:custDataLst>
                  <p:tags r:id="rId18"/>
                </p:custDataLst>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101" name="直接连接符 100">
                <a:extLst>
                  <a:ext uri="{FF2B5EF4-FFF2-40B4-BE49-F238E27FC236}">
                    <a16:creationId xmlns:a16="http://schemas.microsoft.com/office/drawing/2014/main" id="{B2F39B48-40EE-4AE9-A60D-F033E79E09BC}"/>
                  </a:ext>
                </a:extLst>
              </p:cNvPr>
              <p:cNvCxnSpPr/>
              <p:nvPr>
                <p:custDataLst>
                  <p:tags r:id="rId19"/>
                </p:custDataLst>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02" name="Freeform 71">
                <a:extLst>
                  <a:ext uri="{FF2B5EF4-FFF2-40B4-BE49-F238E27FC236}">
                    <a16:creationId xmlns:a16="http://schemas.microsoft.com/office/drawing/2014/main" id="{1BD051D1-9D87-42D9-8659-9F6B8796AB83}"/>
                  </a:ext>
                </a:extLst>
              </p:cNvPr>
              <p:cNvSpPr>
                <a:spLocks noEditPoints="1"/>
              </p:cNvSpPr>
              <p:nvPr>
                <p:custDataLst>
                  <p:tags r:id="rId20"/>
                </p:custDataLst>
              </p:nvPr>
            </p:nvSpPr>
            <p:spPr bwMode="auto">
              <a:xfrm>
                <a:off x="4038092" y="3253839"/>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chemeClr val="bg2">
                  <a:lumMod val="90000"/>
                </a:schemeClr>
              </a:solidFill>
              <a:ln>
                <a:noFill/>
              </a:ln>
            </p:spPr>
            <p:txBody>
              <a:bodyPr/>
              <a:lstStyle/>
              <a:p>
                <a:pPr>
                  <a:defRPr/>
                </a:pPr>
                <a:endParaRPr lang="zh-CN" altLang="en-US" b="1">
                  <a:solidFill>
                    <a:prstClr val="black"/>
                  </a:solidFill>
                </a:endParaRPr>
              </a:p>
            </p:txBody>
          </p:sp>
        </p:grpSp>
      </p:grpSp>
      <p:grpSp>
        <p:nvGrpSpPr>
          <p:cNvPr id="105" name="组合 104">
            <a:extLst>
              <a:ext uri="{FF2B5EF4-FFF2-40B4-BE49-F238E27FC236}">
                <a16:creationId xmlns:a16="http://schemas.microsoft.com/office/drawing/2014/main" id="{C611EC0C-7CEC-462C-96FC-1D09093E5D30}"/>
              </a:ext>
            </a:extLst>
          </p:cNvPr>
          <p:cNvGrpSpPr/>
          <p:nvPr>
            <p:custDataLst>
              <p:tags r:id="rId3"/>
            </p:custDataLst>
          </p:nvPr>
        </p:nvGrpSpPr>
        <p:grpSpPr>
          <a:xfrm>
            <a:off x="4503593" y="4509001"/>
            <a:ext cx="5372100" cy="534987"/>
            <a:chOff x="3261805" y="4046141"/>
            <a:chExt cx="5372100" cy="534987"/>
          </a:xfrm>
        </p:grpSpPr>
        <p:grpSp>
          <p:nvGrpSpPr>
            <p:cNvPr id="106" name="组合 105">
              <a:extLst>
                <a:ext uri="{FF2B5EF4-FFF2-40B4-BE49-F238E27FC236}">
                  <a16:creationId xmlns:a16="http://schemas.microsoft.com/office/drawing/2014/main" id="{7BE24A72-8444-4978-A874-447324F54CF3}"/>
                </a:ext>
              </a:extLst>
            </p:cNvPr>
            <p:cNvGrpSpPr/>
            <p:nvPr/>
          </p:nvGrpSpPr>
          <p:grpSpPr>
            <a:xfrm>
              <a:off x="3261805" y="4046141"/>
              <a:ext cx="689447" cy="534987"/>
              <a:chOff x="3261805" y="3969748"/>
              <a:chExt cx="689447" cy="534987"/>
            </a:xfrm>
          </p:grpSpPr>
          <p:sp>
            <p:nvSpPr>
              <p:cNvPr id="115" name="矩形 114">
                <a:extLst>
                  <a:ext uri="{FF2B5EF4-FFF2-40B4-BE49-F238E27FC236}">
                    <a16:creationId xmlns:a16="http://schemas.microsoft.com/office/drawing/2014/main" id="{E8F5DB9C-16BD-4CD5-9CE2-B9CFECD87AF4}"/>
                  </a:ext>
                </a:extLst>
              </p:cNvPr>
              <p:cNvSpPr/>
              <p:nvPr>
                <p:custDataLst>
                  <p:tags r:id="rId15"/>
                </p:custDataLst>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16" name="文本框 131">
                <a:extLst>
                  <a:ext uri="{FF2B5EF4-FFF2-40B4-BE49-F238E27FC236}">
                    <a16:creationId xmlns:a16="http://schemas.microsoft.com/office/drawing/2014/main" id="{7F2523E2-4A08-4AD4-B339-97137A301499}"/>
                  </a:ext>
                </a:extLst>
              </p:cNvPr>
              <p:cNvSpPr txBox="1">
                <a:spLocks noChangeArrowheads="1"/>
              </p:cNvSpPr>
              <p:nvPr>
                <p:custDataLst>
                  <p:tags r:id="rId16"/>
                </p:custDataLst>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04</a:t>
                </a:r>
                <a:endParaRPr lang="zh-CN" altLang="en-US" sz="2700" dirty="0">
                  <a:solidFill>
                    <a:srgbClr val="044875"/>
                  </a:solidFill>
                  <a:latin typeface="Impact" panose="020B0806030902050204" pitchFamily="34" charset="0"/>
                </a:endParaRPr>
              </a:p>
            </p:txBody>
          </p:sp>
        </p:grpSp>
        <p:grpSp>
          <p:nvGrpSpPr>
            <p:cNvPr id="107" name="组合 106">
              <a:extLst>
                <a:ext uri="{FF2B5EF4-FFF2-40B4-BE49-F238E27FC236}">
                  <a16:creationId xmlns:a16="http://schemas.microsoft.com/office/drawing/2014/main" id="{FA47ACB0-DE5F-48DB-AFD5-10E93E9AAFFD}"/>
                </a:ext>
              </a:extLst>
            </p:cNvPr>
            <p:cNvGrpSpPr/>
            <p:nvPr/>
          </p:nvGrpSpPr>
          <p:grpSpPr>
            <a:xfrm>
              <a:off x="3923792" y="4046141"/>
              <a:ext cx="4710113" cy="534987"/>
              <a:chOff x="3923792" y="3969748"/>
              <a:chExt cx="4710113" cy="534987"/>
            </a:xfrm>
          </p:grpSpPr>
          <p:sp>
            <p:nvSpPr>
              <p:cNvPr id="108" name="文本框 126">
                <a:extLst>
                  <a:ext uri="{FF2B5EF4-FFF2-40B4-BE49-F238E27FC236}">
                    <a16:creationId xmlns:a16="http://schemas.microsoft.com/office/drawing/2014/main" id="{716FD88E-995F-426B-A5C1-F56B657F2788}"/>
                  </a:ext>
                </a:extLst>
              </p:cNvPr>
              <p:cNvSpPr txBox="1">
                <a:spLocks noChangeArrowheads="1"/>
              </p:cNvSpPr>
              <p:nvPr>
                <p:custDataLst>
                  <p:tags r:id="rId11"/>
                </p:custDataLst>
              </p:nvPr>
            </p:nvSpPr>
            <p:spPr bwMode="auto">
              <a:xfrm>
                <a:off x="4571492" y="4002700"/>
                <a:ext cx="40417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rPr>
                  <a:t>Conclusion</a:t>
                </a:r>
              </a:p>
            </p:txBody>
          </p:sp>
          <p:sp>
            <p:nvSpPr>
              <p:cNvPr id="112" name="矩形 111">
                <a:extLst>
                  <a:ext uri="{FF2B5EF4-FFF2-40B4-BE49-F238E27FC236}">
                    <a16:creationId xmlns:a16="http://schemas.microsoft.com/office/drawing/2014/main" id="{6D02989E-C02A-4DC4-89A8-1A3FE4067E8B}"/>
                  </a:ext>
                </a:extLst>
              </p:cNvPr>
              <p:cNvSpPr/>
              <p:nvPr>
                <p:custDataLst>
                  <p:tags r:id="rId12"/>
                </p:custDataLst>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113" name="直接连接符 112">
                <a:extLst>
                  <a:ext uri="{FF2B5EF4-FFF2-40B4-BE49-F238E27FC236}">
                    <a16:creationId xmlns:a16="http://schemas.microsoft.com/office/drawing/2014/main" id="{1C90C3CE-0D58-48FA-AE66-1C3EAFB3896C}"/>
                  </a:ext>
                </a:extLst>
              </p:cNvPr>
              <p:cNvCxnSpPr/>
              <p:nvPr>
                <p:custDataLst>
                  <p:tags r:id="rId13"/>
                </p:custDataLst>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14" name="Freeform 306">
                <a:extLst>
                  <a:ext uri="{FF2B5EF4-FFF2-40B4-BE49-F238E27FC236}">
                    <a16:creationId xmlns:a16="http://schemas.microsoft.com/office/drawing/2014/main" id="{E466659E-8FE1-4BA3-919D-2AB4C1CB8B41}"/>
                  </a:ext>
                </a:extLst>
              </p:cNvPr>
              <p:cNvSpPr>
                <a:spLocks noEditPoints="1"/>
              </p:cNvSpPr>
              <p:nvPr>
                <p:custDataLst>
                  <p:tags r:id="rId14"/>
                </p:custDataLst>
              </p:nvPr>
            </p:nvSpPr>
            <p:spPr bwMode="auto">
              <a:xfrm>
                <a:off x="4061905" y="4028951"/>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rgbClr val="044875"/>
              </a:solidFill>
              <a:ln>
                <a:noFill/>
              </a:ln>
            </p:spPr>
            <p:txBody>
              <a:bodyPr/>
              <a:lstStyle/>
              <a:p>
                <a:pPr>
                  <a:defRPr/>
                </a:pPr>
                <a:endParaRPr lang="zh-CN" altLang="en-US" b="1">
                  <a:solidFill>
                    <a:prstClr val="black"/>
                  </a:solidFill>
                </a:endParaRPr>
              </a:p>
            </p:txBody>
          </p:sp>
        </p:grpSp>
      </p:grpSp>
      <p:grpSp>
        <p:nvGrpSpPr>
          <p:cNvPr id="117" name="组合 116">
            <a:extLst>
              <a:ext uri="{FF2B5EF4-FFF2-40B4-BE49-F238E27FC236}">
                <a16:creationId xmlns:a16="http://schemas.microsoft.com/office/drawing/2014/main" id="{072634BD-43B4-4F9C-8BC7-9DA097FCDD50}"/>
              </a:ext>
            </a:extLst>
          </p:cNvPr>
          <p:cNvGrpSpPr/>
          <p:nvPr>
            <p:custDataLst>
              <p:tags r:id="rId4"/>
            </p:custDataLst>
          </p:nvPr>
        </p:nvGrpSpPr>
        <p:grpSpPr>
          <a:xfrm>
            <a:off x="4517645" y="2868283"/>
            <a:ext cx="5370513" cy="534987"/>
            <a:chOff x="3275856" y="2348880"/>
            <a:chExt cx="5370513" cy="534987"/>
          </a:xfrm>
        </p:grpSpPr>
        <p:grpSp>
          <p:nvGrpSpPr>
            <p:cNvPr id="118" name="组合 117">
              <a:extLst>
                <a:ext uri="{FF2B5EF4-FFF2-40B4-BE49-F238E27FC236}">
                  <a16:creationId xmlns:a16="http://schemas.microsoft.com/office/drawing/2014/main" id="{B0F98D02-F491-47E1-A265-8F60B171BCF7}"/>
                </a:ext>
              </a:extLst>
            </p:cNvPr>
            <p:cNvGrpSpPr/>
            <p:nvPr/>
          </p:nvGrpSpPr>
          <p:grpSpPr>
            <a:xfrm>
              <a:off x="3275856" y="2348880"/>
              <a:ext cx="689474" cy="534987"/>
              <a:chOff x="3275856" y="2407756"/>
              <a:chExt cx="689474" cy="534987"/>
            </a:xfrm>
          </p:grpSpPr>
          <p:sp>
            <p:nvSpPr>
              <p:cNvPr id="124" name="矩形 123">
                <a:extLst>
                  <a:ext uri="{FF2B5EF4-FFF2-40B4-BE49-F238E27FC236}">
                    <a16:creationId xmlns:a16="http://schemas.microsoft.com/office/drawing/2014/main" id="{367B2F9B-9FB2-498C-AD93-DAC733D47948}"/>
                  </a:ext>
                </a:extLst>
              </p:cNvPr>
              <p:cNvSpPr/>
              <p:nvPr>
                <p:custDataLst>
                  <p:tags r:id="rId9"/>
                </p:custDataLst>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25" name="文本框 78">
                <a:extLst>
                  <a:ext uri="{FF2B5EF4-FFF2-40B4-BE49-F238E27FC236}">
                    <a16:creationId xmlns:a16="http://schemas.microsoft.com/office/drawing/2014/main" id="{DAD6E879-E510-40FC-87E1-4935F06844FD}"/>
                  </a:ext>
                </a:extLst>
              </p:cNvPr>
              <p:cNvSpPr txBox="1">
                <a:spLocks noChangeArrowheads="1"/>
              </p:cNvSpPr>
              <p:nvPr>
                <p:custDataLst>
                  <p:tags r:id="rId10"/>
                </p:custDataLst>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02</a:t>
                </a:r>
                <a:endParaRPr lang="zh-CN" altLang="en-US" sz="2700" dirty="0">
                  <a:solidFill>
                    <a:schemeClr val="bg2">
                      <a:lumMod val="90000"/>
                    </a:schemeClr>
                  </a:solidFill>
                  <a:latin typeface="Impact" panose="020B0806030902050204" pitchFamily="34" charset="0"/>
                </a:endParaRPr>
              </a:p>
            </p:txBody>
          </p:sp>
        </p:grpSp>
        <p:grpSp>
          <p:nvGrpSpPr>
            <p:cNvPr id="119" name="组合 118">
              <a:extLst>
                <a:ext uri="{FF2B5EF4-FFF2-40B4-BE49-F238E27FC236}">
                  <a16:creationId xmlns:a16="http://schemas.microsoft.com/office/drawing/2014/main" id="{CDF420F0-3708-4C04-934E-AAEAB0788A2E}"/>
                </a:ext>
              </a:extLst>
            </p:cNvPr>
            <p:cNvGrpSpPr/>
            <p:nvPr/>
          </p:nvGrpSpPr>
          <p:grpSpPr>
            <a:xfrm>
              <a:off x="3937844" y="2348880"/>
              <a:ext cx="4708525" cy="534987"/>
              <a:chOff x="3937844" y="2407756"/>
              <a:chExt cx="4708525" cy="534987"/>
            </a:xfrm>
          </p:grpSpPr>
          <p:sp>
            <p:nvSpPr>
              <p:cNvPr id="120" name="文本框 73">
                <a:extLst>
                  <a:ext uri="{FF2B5EF4-FFF2-40B4-BE49-F238E27FC236}">
                    <a16:creationId xmlns:a16="http://schemas.microsoft.com/office/drawing/2014/main" id="{02730070-61B1-49F7-9068-492DABCD78C8}"/>
                  </a:ext>
                </a:extLst>
              </p:cNvPr>
              <p:cNvSpPr txBox="1">
                <a:spLocks noChangeArrowheads="1"/>
              </p:cNvSpPr>
              <p:nvPr>
                <p:custDataLst>
                  <p:tags r:id="rId5"/>
                </p:custDataLst>
              </p:nvPr>
            </p:nvSpPr>
            <p:spPr bwMode="auto">
              <a:xfrm>
                <a:off x="5326034" y="2449079"/>
                <a:ext cx="2499719"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sym typeface="+mn-ea"/>
                  </a:rPr>
                  <a:t>Method Design</a:t>
                </a:r>
                <a:endParaRPr lang="en-US" altLang="zh-CN" sz="2400" b="1" dirty="0">
                  <a:solidFill>
                    <a:schemeClr val="bg2">
                      <a:lumMod val="90000"/>
                    </a:schemeClr>
                  </a:solidFill>
                  <a:latin typeface="Times New Roman" panose="02020603050405020304" pitchFamily="18" charset="0"/>
                  <a:ea typeface="微软雅黑" panose="020B0503020204020204" charset="-122"/>
                </a:endParaRPr>
              </a:p>
            </p:txBody>
          </p:sp>
          <p:sp>
            <p:nvSpPr>
              <p:cNvPr id="121" name="矩形 120">
                <a:extLst>
                  <a:ext uri="{FF2B5EF4-FFF2-40B4-BE49-F238E27FC236}">
                    <a16:creationId xmlns:a16="http://schemas.microsoft.com/office/drawing/2014/main" id="{A61893DD-082A-48F3-8F5C-5D39568D1CCB}"/>
                  </a:ext>
                </a:extLst>
              </p:cNvPr>
              <p:cNvSpPr/>
              <p:nvPr>
                <p:custDataLst>
                  <p:tags r:id="rId6"/>
                </p:custDataLst>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122" name="直接连接符 121">
                <a:extLst>
                  <a:ext uri="{FF2B5EF4-FFF2-40B4-BE49-F238E27FC236}">
                    <a16:creationId xmlns:a16="http://schemas.microsoft.com/office/drawing/2014/main" id="{2975DF1B-F386-4182-B0F3-C5E835BCF4C6}"/>
                  </a:ext>
                </a:extLst>
              </p:cNvPr>
              <p:cNvCxnSpPr/>
              <p:nvPr>
                <p:custDataLst>
                  <p:tags r:id="rId7"/>
                </p:custDataLst>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23" name="Freeform 30">
                <a:extLst>
                  <a:ext uri="{FF2B5EF4-FFF2-40B4-BE49-F238E27FC236}">
                    <a16:creationId xmlns:a16="http://schemas.microsoft.com/office/drawing/2014/main" id="{92B711A4-043B-4289-9DCD-651E549DD05B}"/>
                  </a:ext>
                </a:extLst>
              </p:cNvPr>
              <p:cNvSpPr>
                <a:spLocks noEditPoints="1"/>
              </p:cNvSpPr>
              <p:nvPr>
                <p:custDataLst>
                  <p:tags r:id="rId8"/>
                </p:custDataLst>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chemeClr val="bg2">
                  <a:lumMod val="90000"/>
                </a:schemeClr>
              </a:solidFill>
              <a:ln>
                <a:noFill/>
              </a:ln>
            </p:spPr>
            <p:txBody>
              <a:bodyPr/>
              <a:lstStyle/>
              <a:p>
                <a:pPr>
                  <a:defRPr/>
                </a:pPr>
                <a:endParaRPr lang="zh-CN" altLang="en-US" b="1" dirty="0">
                  <a:solidFill>
                    <a:prstClr val="black"/>
                  </a:solidFill>
                </a:endParaRPr>
              </a:p>
            </p:txBody>
          </p:sp>
        </p:grpSp>
      </p:grpSp>
    </p:spTree>
    <p:extLst>
      <p:ext uri="{BB962C8B-B14F-4D97-AF65-F5344CB8AC3E}">
        <p14:creationId xmlns:p14="http://schemas.microsoft.com/office/powerpoint/2010/main" val="1614139823"/>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 y="1"/>
            <a:ext cx="12174172"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72" name="文本框 71"/>
          <p:cNvSpPr txBox="1"/>
          <p:nvPr/>
        </p:nvSpPr>
        <p:spPr>
          <a:xfrm>
            <a:off x="21488" y="55940"/>
            <a:ext cx="9962512"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a:t>
            </a:r>
            <a:r>
              <a:rPr lang="en-US" altLang="zh-CN" sz="2400" b="1" dirty="0">
                <a:solidFill>
                  <a:schemeClr val="accent4">
                    <a:lumMod val="40000"/>
                    <a:lumOff val="60000"/>
                  </a:schemeClr>
                </a:solidFill>
                <a:latin typeface="Times New Roman" panose="02020603050405020304" pitchFamily="18" charset="0"/>
                <a:cs typeface="Times New Roman" panose="02020603050405020304" pitchFamily="18" charset="0"/>
              </a:rPr>
              <a:t>Feature reconstruction</a:t>
            </a:r>
          </a:p>
        </p:txBody>
      </p:sp>
      <p:grpSp>
        <p:nvGrpSpPr>
          <p:cNvPr id="8" name="组合 7">
            <a:extLst>
              <a:ext uri="{FF2B5EF4-FFF2-40B4-BE49-F238E27FC236}">
                <a16:creationId xmlns:a16="http://schemas.microsoft.com/office/drawing/2014/main" id="{42273231-EDBC-C49A-AFA8-80C3E13B54F9}"/>
              </a:ext>
            </a:extLst>
          </p:cNvPr>
          <p:cNvGrpSpPr/>
          <p:nvPr/>
        </p:nvGrpSpPr>
        <p:grpSpPr>
          <a:xfrm>
            <a:off x="-1" y="6553200"/>
            <a:ext cx="12192001" cy="304800"/>
            <a:chOff x="0" y="6569404"/>
            <a:chExt cx="9144000" cy="288000"/>
          </a:xfrm>
        </p:grpSpPr>
        <p:sp>
          <p:nvSpPr>
            <p:cNvPr id="9" name="矩形 8">
              <a:extLst>
                <a:ext uri="{FF2B5EF4-FFF2-40B4-BE49-F238E27FC236}">
                  <a16:creationId xmlns:a16="http://schemas.microsoft.com/office/drawing/2014/main" id="{C81F5565-EEDB-C8DD-DA6B-80C17FB35F6E}"/>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0" name="矩形 9">
              <a:extLst>
                <a:ext uri="{FF2B5EF4-FFF2-40B4-BE49-F238E27FC236}">
                  <a16:creationId xmlns:a16="http://schemas.microsoft.com/office/drawing/2014/main" id="{6F7005D1-DBF9-05EE-ED3E-12B0843CBB66}"/>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1" name="灯片编号占位符 5">
            <a:extLst>
              <a:ext uri="{FF2B5EF4-FFF2-40B4-BE49-F238E27FC236}">
                <a16:creationId xmlns:a16="http://schemas.microsoft.com/office/drawing/2014/main" id="{4EF389DF-1513-4741-38C2-235175018841}"/>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8</a:t>
            </a:fld>
            <a:endParaRPr lang="zh-HK" altLang="en-US" sz="1600" dirty="0">
              <a:solidFill>
                <a:schemeClr val="bg1"/>
              </a:solidFill>
            </a:endParaRPr>
          </a:p>
        </p:txBody>
      </p:sp>
      <p:sp>
        <p:nvSpPr>
          <p:cNvPr id="3" name="矩形: 圆角 2">
            <a:extLst>
              <a:ext uri="{FF2B5EF4-FFF2-40B4-BE49-F238E27FC236}">
                <a16:creationId xmlns:a16="http://schemas.microsoft.com/office/drawing/2014/main" id="{40E0E11A-70AA-1DEF-25D7-E6C12C8B159A}"/>
              </a:ext>
            </a:extLst>
          </p:cNvPr>
          <p:cNvSpPr/>
          <p:nvPr/>
        </p:nvSpPr>
        <p:spPr>
          <a:xfrm>
            <a:off x="336000" y="997021"/>
            <a:ext cx="1728000" cy="504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constant value remove</a:t>
            </a:r>
            <a:endParaRPr lang="zh-CN" altLang="en-US" dirty="0"/>
          </a:p>
        </p:txBody>
      </p:sp>
      <p:sp>
        <p:nvSpPr>
          <p:cNvPr id="4" name="矩形: 圆角 3">
            <a:extLst>
              <a:ext uri="{FF2B5EF4-FFF2-40B4-BE49-F238E27FC236}">
                <a16:creationId xmlns:a16="http://schemas.microsoft.com/office/drawing/2014/main" id="{2BC3050F-530E-D086-2E53-D14D6B89B660}"/>
              </a:ext>
            </a:extLst>
          </p:cNvPr>
          <p:cNvSpPr/>
          <p:nvPr/>
        </p:nvSpPr>
        <p:spPr>
          <a:xfrm>
            <a:off x="2568000" y="997021"/>
            <a:ext cx="1296000" cy="43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smoothing</a:t>
            </a:r>
            <a:endParaRPr lang="zh-CN" altLang="en-US" dirty="0"/>
          </a:p>
        </p:txBody>
      </p:sp>
      <p:sp>
        <p:nvSpPr>
          <p:cNvPr id="6" name="文本框 5">
            <a:extLst>
              <a:ext uri="{FF2B5EF4-FFF2-40B4-BE49-F238E27FC236}">
                <a16:creationId xmlns:a16="http://schemas.microsoft.com/office/drawing/2014/main" id="{5B70C838-A00E-0983-FD7C-4C002BBED60E}"/>
              </a:ext>
            </a:extLst>
          </p:cNvPr>
          <p:cNvSpPr txBox="1"/>
          <p:nvPr/>
        </p:nvSpPr>
        <p:spPr>
          <a:xfrm>
            <a:off x="2064000" y="650874"/>
            <a:ext cx="2578907" cy="369332"/>
          </a:xfrm>
          <a:prstGeom prst="rect">
            <a:avLst/>
          </a:prstGeom>
          <a:noFill/>
        </p:spPr>
        <p:txBody>
          <a:bodyPr wrap="square">
            <a:spAutoFit/>
          </a:bodyPr>
          <a:lstStyle/>
          <a:p>
            <a:r>
              <a:rPr lang="en-US" altLang="zh-CN" dirty="0"/>
              <a:t>moving mean algorithm</a:t>
            </a:r>
            <a:endParaRPr lang="zh-CN" altLang="en-US" dirty="0"/>
          </a:p>
        </p:txBody>
      </p:sp>
      <p:sp>
        <p:nvSpPr>
          <p:cNvPr id="7" name="矩形: 圆角 6">
            <a:extLst>
              <a:ext uri="{FF2B5EF4-FFF2-40B4-BE49-F238E27FC236}">
                <a16:creationId xmlns:a16="http://schemas.microsoft.com/office/drawing/2014/main" id="{40C78697-AC21-5C56-1FBF-205A9EFDB014}"/>
              </a:ext>
            </a:extLst>
          </p:cNvPr>
          <p:cNvSpPr/>
          <p:nvPr/>
        </p:nvSpPr>
        <p:spPr>
          <a:xfrm>
            <a:off x="4440000" y="1020206"/>
            <a:ext cx="1656000" cy="504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Z-score normalization</a:t>
            </a:r>
            <a:endParaRPr lang="zh-CN" altLang="en-US" dirty="0"/>
          </a:p>
        </p:txBody>
      </p:sp>
      <p:pic>
        <p:nvPicPr>
          <p:cNvPr id="14" name="图片 13">
            <a:extLst>
              <a:ext uri="{FF2B5EF4-FFF2-40B4-BE49-F238E27FC236}">
                <a16:creationId xmlns:a16="http://schemas.microsoft.com/office/drawing/2014/main" id="{C24DA2DB-59CB-6B3A-CBDE-91E962DB63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40000" y="1597315"/>
            <a:ext cx="1782857" cy="720000"/>
          </a:xfrm>
          <a:prstGeom prst="rect">
            <a:avLst/>
          </a:prstGeom>
        </p:spPr>
      </p:pic>
      <p:sp>
        <p:nvSpPr>
          <p:cNvPr id="15" name="矩形: 圆角 14">
            <a:extLst>
              <a:ext uri="{FF2B5EF4-FFF2-40B4-BE49-F238E27FC236}">
                <a16:creationId xmlns:a16="http://schemas.microsoft.com/office/drawing/2014/main" id="{F1FBF21B-BE8D-1606-068C-08387A1228B2}"/>
              </a:ext>
            </a:extLst>
          </p:cNvPr>
          <p:cNvSpPr/>
          <p:nvPr/>
        </p:nvSpPr>
        <p:spPr>
          <a:xfrm>
            <a:off x="6384000" y="835540"/>
            <a:ext cx="1872000" cy="59348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Correlation analysis</a:t>
            </a:r>
            <a:endParaRPr lang="zh-CN" altLang="en-US" dirty="0"/>
          </a:p>
        </p:txBody>
      </p:sp>
      <p:pic>
        <p:nvPicPr>
          <p:cNvPr id="16" name="图片 15">
            <a:extLst>
              <a:ext uri="{FF2B5EF4-FFF2-40B4-BE49-F238E27FC236}">
                <a16:creationId xmlns:a16="http://schemas.microsoft.com/office/drawing/2014/main" id="{370F7109-0B2E-C7CD-229D-CE5419646975}"/>
              </a:ext>
            </a:extLst>
          </p:cNvPr>
          <p:cNvPicPr>
            <a:picLocks noChangeAspect="1"/>
          </p:cNvPicPr>
          <p:nvPr/>
        </p:nvPicPr>
        <p:blipFill>
          <a:blip r:embed="rId4"/>
          <a:stretch>
            <a:fillRect/>
          </a:stretch>
        </p:blipFill>
        <p:spPr>
          <a:xfrm>
            <a:off x="8328000" y="726454"/>
            <a:ext cx="3434208" cy="900000"/>
          </a:xfrm>
          <a:prstGeom prst="rect">
            <a:avLst/>
          </a:prstGeom>
        </p:spPr>
      </p:pic>
      <p:pic>
        <p:nvPicPr>
          <p:cNvPr id="18" name="图片 17" descr="文本&#10;&#10;AI 生成的内容可能不正确。">
            <a:extLst>
              <a:ext uri="{FF2B5EF4-FFF2-40B4-BE49-F238E27FC236}">
                <a16:creationId xmlns:a16="http://schemas.microsoft.com/office/drawing/2014/main" id="{7A159D6E-6248-2E5F-870D-C1AC6F55810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84000" y="1671313"/>
            <a:ext cx="4838095" cy="1190476"/>
          </a:xfrm>
          <a:prstGeom prst="rect">
            <a:avLst/>
          </a:prstGeom>
        </p:spPr>
      </p:pic>
      <mc:AlternateContent xmlns:mc="http://schemas.openxmlformats.org/markup-compatibility/2006">
        <mc:Choice xmlns:p14="http://schemas.microsoft.com/office/powerpoint/2010/main" Requires="p14">
          <p:contentPart p14:bwMode="auto" r:id="rId6">
            <p14:nvContentPartPr>
              <p14:cNvPr id="25" name="墨迹 24">
                <a:extLst>
                  <a:ext uri="{FF2B5EF4-FFF2-40B4-BE49-F238E27FC236}">
                    <a16:creationId xmlns:a16="http://schemas.microsoft.com/office/drawing/2014/main" id="{C9D3EFE8-542B-032D-4FA6-0CDC112FAD6B}"/>
                  </a:ext>
                </a:extLst>
              </p14:cNvPr>
              <p14:cNvContentPartPr/>
              <p14:nvPr/>
            </p14:nvContentPartPr>
            <p14:xfrm>
              <a:off x="8502206" y="1747037"/>
              <a:ext cx="1406520" cy="13680"/>
            </p14:xfrm>
          </p:contentPart>
        </mc:Choice>
        <mc:Fallback>
          <p:pic>
            <p:nvPicPr>
              <p:cNvPr id="25" name="墨迹 24">
                <a:extLst>
                  <a:ext uri="{FF2B5EF4-FFF2-40B4-BE49-F238E27FC236}">
                    <a16:creationId xmlns:a16="http://schemas.microsoft.com/office/drawing/2014/main" id="{C9D3EFE8-542B-032D-4FA6-0CDC112FAD6B}"/>
                  </a:ext>
                </a:extLst>
              </p:cNvPr>
              <p:cNvPicPr/>
              <p:nvPr/>
            </p:nvPicPr>
            <p:blipFill>
              <a:blip r:embed="rId7"/>
              <a:stretch>
                <a:fillRect/>
              </a:stretch>
            </p:blipFill>
            <p:spPr>
              <a:xfrm>
                <a:off x="8448206" y="1639037"/>
                <a:ext cx="1514160" cy="22932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26" name="墨迹 25">
                <a:extLst>
                  <a:ext uri="{FF2B5EF4-FFF2-40B4-BE49-F238E27FC236}">
                    <a16:creationId xmlns:a16="http://schemas.microsoft.com/office/drawing/2014/main" id="{3D54A819-9222-2F27-595C-8A9A15FD7D4E}"/>
                  </a:ext>
                </a:extLst>
              </p14:cNvPr>
              <p14:cNvContentPartPr/>
              <p14:nvPr/>
            </p14:nvContentPartPr>
            <p14:xfrm>
              <a:off x="8857166" y="1159877"/>
              <a:ext cx="63360" cy="360"/>
            </p14:xfrm>
          </p:contentPart>
        </mc:Choice>
        <mc:Fallback>
          <p:pic>
            <p:nvPicPr>
              <p:cNvPr id="26" name="墨迹 25">
                <a:extLst>
                  <a:ext uri="{FF2B5EF4-FFF2-40B4-BE49-F238E27FC236}">
                    <a16:creationId xmlns:a16="http://schemas.microsoft.com/office/drawing/2014/main" id="{3D54A819-9222-2F27-595C-8A9A15FD7D4E}"/>
                  </a:ext>
                </a:extLst>
              </p:cNvPr>
              <p:cNvPicPr/>
              <p:nvPr/>
            </p:nvPicPr>
            <p:blipFill>
              <a:blip r:embed="rId9"/>
              <a:stretch>
                <a:fillRect/>
              </a:stretch>
            </p:blipFill>
            <p:spPr>
              <a:xfrm>
                <a:off x="8803166" y="1051877"/>
                <a:ext cx="171000" cy="216000"/>
              </a:xfrm>
              <a:prstGeom prst="rect">
                <a:avLst/>
              </a:prstGeom>
            </p:spPr>
          </p:pic>
        </mc:Fallback>
      </mc:AlternateContent>
      <p:sp>
        <p:nvSpPr>
          <p:cNvPr id="27" name="矩形: 圆角 26">
            <a:extLst>
              <a:ext uri="{FF2B5EF4-FFF2-40B4-BE49-F238E27FC236}">
                <a16:creationId xmlns:a16="http://schemas.microsoft.com/office/drawing/2014/main" id="{FAAB0E2D-F335-6FE7-73F1-6EFBB0688654}"/>
              </a:ext>
            </a:extLst>
          </p:cNvPr>
          <p:cNvSpPr/>
          <p:nvPr/>
        </p:nvSpPr>
        <p:spPr>
          <a:xfrm>
            <a:off x="8400000" y="2928437"/>
            <a:ext cx="2613725" cy="648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construct new degradation features</a:t>
            </a:r>
            <a:endParaRPr lang="zh-CN" altLang="en-US" dirty="0"/>
          </a:p>
        </p:txBody>
      </p:sp>
      <p:pic>
        <p:nvPicPr>
          <p:cNvPr id="29" name="图片 28">
            <a:extLst>
              <a:ext uri="{FF2B5EF4-FFF2-40B4-BE49-F238E27FC236}">
                <a16:creationId xmlns:a16="http://schemas.microsoft.com/office/drawing/2014/main" id="{9517983A-F646-B1B3-2F35-AB94FADC32EB}"/>
              </a:ext>
            </a:extLst>
          </p:cNvPr>
          <p:cNvPicPr>
            <a:picLocks noChangeAspect="1"/>
          </p:cNvPicPr>
          <p:nvPr/>
        </p:nvPicPr>
        <p:blipFill>
          <a:blip r:embed="rId10">
            <a:extLst>
              <a:ext uri="{28A0092B-C50C-407E-A947-70E740481C1C}">
                <a14:useLocalDpi xmlns:a14="http://schemas.microsoft.com/office/drawing/2010/main" val="0"/>
              </a:ext>
            </a:extLst>
          </a:blip>
          <a:srcRect t="23134" r="10307" b="19208"/>
          <a:stretch>
            <a:fillRect/>
          </a:stretch>
        </p:blipFill>
        <p:spPr>
          <a:xfrm>
            <a:off x="6168000" y="2996038"/>
            <a:ext cx="1953512" cy="415139"/>
          </a:xfrm>
          <a:prstGeom prst="rect">
            <a:avLst/>
          </a:prstGeom>
        </p:spPr>
      </p:pic>
      <p:sp>
        <p:nvSpPr>
          <p:cNvPr id="30" name="矩形: 圆角 29">
            <a:extLst>
              <a:ext uri="{FF2B5EF4-FFF2-40B4-BE49-F238E27FC236}">
                <a16:creationId xmlns:a16="http://schemas.microsoft.com/office/drawing/2014/main" id="{60567FF6-7DD1-673A-CD60-E3861A9A7076}"/>
              </a:ext>
            </a:extLst>
          </p:cNvPr>
          <p:cNvSpPr/>
          <p:nvPr/>
        </p:nvSpPr>
        <p:spPr>
          <a:xfrm>
            <a:off x="8760000" y="3833035"/>
            <a:ext cx="1656000" cy="504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Z-score normalization</a:t>
            </a:r>
            <a:endParaRPr lang="zh-CN" altLang="en-US" dirty="0"/>
          </a:p>
        </p:txBody>
      </p:sp>
      <p:pic>
        <p:nvPicPr>
          <p:cNvPr id="32" name="图片 31">
            <a:extLst>
              <a:ext uri="{FF2B5EF4-FFF2-40B4-BE49-F238E27FC236}">
                <a16:creationId xmlns:a16="http://schemas.microsoft.com/office/drawing/2014/main" id="{6EB6A6C7-B8CE-EED2-6AB4-2740C18DF92D}"/>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632000" y="3913053"/>
            <a:ext cx="690001" cy="360000"/>
          </a:xfrm>
          <a:prstGeom prst="rect">
            <a:avLst/>
          </a:prstGeom>
        </p:spPr>
      </p:pic>
      <p:sp>
        <p:nvSpPr>
          <p:cNvPr id="35" name="矩形: 圆角 34">
            <a:extLst>
              <a:ext uri="{FF2B5EF4-FFF2-40B4-BE49-F238E27FC236}">
                <a16:creationId xmlns:a16="http://schemas.microsoft.com/office/drawing/2014/main" id="{36259015-AF0A-F3B6-0CF1-C3D93E5CC0B2}"/>
              </a:ext>
            </a:extLst>
          </p:cNvPr>
          <p:cNvSpPr/>
          <p:nvPr/>
        </p:nvSpPr>
        <p:spPr>
          <a:xfrm>
            <a:off x="6168000" y="3782738"/>
            <a:ext cx="1656000" cy="648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err="1"/>
              <a:t>trendability</a:t>
            </a:r>
            <a:r>
              <a:rPr lang="en-US" altLang="zh-CN" dirty="0"/>
              <a:t> function</a:t>
            </a:r>
            <a:endParaRPr lang="zh-CN" altLang="en-US" dirty="0"/>
          </a:p>
        </p:txBody>
      </p:sp>
      <p:sp>
        <p:nvSpPr>
          <p:cNvPr id="38" name="矩形: 圆角 37">
            <a:extLst>
              <a:ext uri="{FF2B5EF4-FFF2-40B4-BE49-F238E27FC236}">
                <a16:creationId xmlns:a16="http://schemas.microsoft.com/office/drawing/2014/main" id="{0EF26EA1-945D-EBF9-B1BE-BF8CF20145A2}"/>
              </a:ext>
            </a:extLst>
          </p:cNvPr>
          <p:cNvSpPr/>
          <p:nvPr/>
        </p:nvSpPr>
        <p:spPr>
          <a:xfrm>
            <a:off x="6312000" y="4546735"/>
            <a:ext cx="1080000" cy="51112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select</a:t>
            </a:r>
            <a:endParaRPr lang="zh-CN" altLang="en-US" dirty="0"/>
          </a:p>
        </p:txBody>
      </p:sp>
      <p:pic>
        <p:nvPicPr>
          <p:cNvPr id="40" name="图片 39" descr="文本&#10;&#10;AI 生成的内容可能不正确。">
            <a:extLst>
              <a:ext uri="{FF2B5EF4-FFF2-40B4-BE49-F238E27FC236}">
                <a16:creationId xmlns:a16="http://schemas.microsoft.com/office/drawing/2014/main" id="{815ED741-8CD8-1AF6-E54A-2522A63F84EF}"/>
              </a:ext>
            </a:extLst>
          </p:cNvPr>
          <p:cNvPicPr>
            <a:picLocks noChangeAspect="1"/>
          </p:cNvPicPr>
          <p:nvPr/>
        </p:nvPicPr>
        <p:blipFill>
          <a:blip r:embed="rId12">
            <a:extLst>
              <a:ext uri="{28A0092B-C50C-407E-A947-70E740481C1C}">
                <a14:useLocalDpi xmlns:a14="http://schemas.microsoft.com/office/drawing/2010/main" val="0"/>
              </a:ext>
            </a:extLst>
          </a:blip>
          <a:srcRect b="45608"/>
          <a:stretch>
            <a:fillRect/>
          </a:stretch>
        </p:blipFill>
        <p:spPr>
          <a:xfrm>
            <a:off x="6096000" y="5173860"/>
            <a:ext cx="4952381" cy="1160370"/>
          </a:xfrm>
          <a:prstGeom prst="rect">
            <a:avLst/>
          </a:prstGeom>
        </p:spPr>
      </p:pic>
      <p:pic>
        <p:nvPicPr>
          <p:cNvPr id="2" name="图片 1">
            <a:extLst>
              <a:ext uri="{FF2B5EF4-FFF2-40B4-BE49-F238E27FC236}">
                <a16:creationId xmlns:a16="http://schemas.microsoft.com/office/drawing/2014/main" id="{3C24C953-A53E-A62C-E3C9-275020C9C24C}"/>
              </a:ext>
            </a:extLst>
          </p:cNvPr>
          <p:cNvPicPr>
            <a:picLocks noChangeAspect="1"/>
          </p:cNvPicPr>
          <p:nvPr/>
        </p:nvPicPr>
        <p:blipFill>
          <a:blip r:embed="rId13"/>
          <a:stretch>
            <a:fillRect/>
          </a:stretch>
        </p:blipFill>
        <p:spPr>
          <a:xfrm>
            <a:off x="506286" y="4221000"/>
            <a:ext cx="5085714" cy="1561905"/>
          </a:xfrm>
          <a:prstGeom prst="rect">
            <a:avLst/>
          </a:prstGeom>
        </p:spPr>
      </p:pic>
      <p:pic>
        <p:nvPicPr>
          <p:cNvPr id="5" name="图片 4">
            <a:extLst>
              <a:ext uri="{FF2B5EF4-FFF2-40B4-BE49-F238E27FC236}">
                <a16:creationId xmlns:a16="http://schemas.microsoft.com/office/drawing/2014/main" id="{B70BEAEC-B8F1-EC9B-42DB-E89EC8D64AFE}"/>
              </a:ext>
            </a:extLst>
          </p:cNvPr>
          <p:cNvPicPr>
            <a:picLocks noChangeAspect="1"/>
          </p:cNvPicPr>
          <p:nvPr/>
        </p:nvPicPr>
        <p:blipFill>
          <a:blip r:embed="rId14"/>
          <a:stretch>
            <a:fillRect/>
          </a:stretch>
        </p:blipFill>
        <p:spPr>
          <a:xfrm>
            <a:off x="472356" y="3072985"/>
            <a:ext cx="5085714" cy="1076190"/>
          </a:xfrm>
          <a:prstGeom prst="rect">
            <a:avLst/>
          </a:prstGeom>
        </p:spPr>
      </p:pic>
    </p:spTree>
  </p:cSld>
  <p:clrMapOvr>
    <a:masterClrMapping/>
  </p:clrMapOvr>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 y="1"/>
            <a:ext cx="12192001"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nvSpPr>
        <p:spPr>
          <a:xfrm>
            <a:off x="-8687" y="72603"/>
            <a:ext cx="4914152"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Conclusion</a:t>
            </a:r>
          </a:p>
        </p:txBody>
      </p:sp>
      <p:grpSp>
        <p:nvGrpSpPr>
          <p:cNvPr id="20" name="组合 19">
            <a:extLst>
              <a:ext uri="{FF2B5EF4-FFF2-40B4-BE49-F238E27FC236}">
                <a16:creationId xmlns:a16="http://schemas.microsoft.com/office/drawing/2014/main" id="{9989C16C-EBA7-3EA7-32F2-46CAA12CC5D8}"/>
              </a:ext>
            </a:extLst>
          </p:cNvPr>
          <p:cNvGrpSpPr/>
          <p:nvPr/>
        </p:nvGrpSpPr>
        <p:grpSpPr>
          <a:xfrm>
            <a:off x="-1" y="6553200"/>
            <a:ext cx="12192001" cy="304800"/>
            <a:chOff x="0" y="6569404"/>
            <a:chExt cx="9144000" cy="288000"/>
          </a:xfrm>
        </p:grpSpPr>
        <p:sp>
          <p:nvSpPr>
            <p:cNvPr id="21" name="矩形 20">
              <a:extLst>
                <a:ext uri="{FF2B5EF4-FFF2-40B4-BE49-F238E27FC236}">
                  <a16:creationId xmlns:a16="http://schemas.microsoft.com/office/drawing/2014/main" id="{8D450375-0972-524A-0970-BB04647BFC53}"/>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22" name="矩形 21">
              <a:extLst>
                <a:ext uri="{FF2B5EF4-FFF2-40B4-BE49-F238E27FC236}">
                  <a16:creationId xmlns:a16="http://schemas.microsoft.com/office/drawing/2014/main" id="{68A0CC05-1CE4-DBC0-2306-1BCFD0C6DAE1}"/>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23" name="灯片编号占位符 5">
            <a:extLst>
              <a:ext uri="{FF2B5EF4-FFF2-40B4-BE49-F238E27FC236}">
                <a16:creationId xmlns:a16="http://schemas.microsoft.com/office/drawing/2014/main" id="{707D6DD2-8B0A-7214-1CE8-1F0C7BEBEE78}"/>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80</a:t>
            </a:fld>
            <a:endParaRPr lang="zh-HK" altLang="en-US" sz="1600" dirty="0">
              <a:solidFill>
                <a:schemeClr val="bg1"/>
              </a:solidFill>
            </a:endParaRPr>
          </a:p>
        </p:txBody>
      </p:sp>
      <p:sp>
        <p:nvSpPr>
          <p:cNvPr id="4" name="矩形 3">
            <a:extLst>
              <a:ext uri="{FF2B5EF4-FFF2-40B4-BE49-F238E27FC236}">
                <a16:creationId xmlns:a16="http://schemas.microsoft.com/office/drawing/2014/main" id="{E1913EDB-8A8D-FF47-3555-725F3BC18578}"/>
              </a:ext>
            </a:extLst>
          </p:cNvPr>
          <p:cNvSpPr/>
          <p:nvPr/>
        </p:nvSpPr>
        <p:spPr>
          <a:xfrm>
            <a:off x="1892810" y="3416280"/>
            <a:ext cx="8366297" cy="2171735"/>
          </a:xfrm>
          <a:prstGeom prst="rect">
            <a:avLst/>
          </a:prstGeom>
          <a:noFill/>
          <a:ln w="28575">
            <a:solidFill>
              <a:srgbClr val="0174AB"/>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5" name="文本框 4">
            <a:extLst>
              <a:ext uri="{FF2B5EF4-FFF2-40B4-BE49-F238E27FC236}">
                <a16:creationId xmlns:a16="http://schemas.microsoft.com/office/drawing/2014/main" id="{58C55F2E-8414-D672-793D-0BB85D5C220D}"/>
              </a:ext>
            </a:extLst>
          </p:cNvPr>
          <p:cNvSpPr txBox="1"/>
          <p:nvPr/>
        </p:nvSpPr>
        <p:spPr>
          <a:xfrm>
            <a:off x="2121458" y="4005000"/>
            <a:ext cx="7949082" cy="923330"/>
          </a:xfrm>
          <a:prstGeom prst="rect">
            <a:avLst/>
          </a:prstGeom>
          <a:noFill/>
        </p:spPr>
        <p:txBody>
          <a:bodyPr wrap="square">
            <a:spAutoFit/>
          </a:bodyPr>
          <a:lstStyle>
            <a:defPPr>
              <a:defRPr lang="zh-CN"/>
            </a:defPPr>
            <a:lvl1pPr>
              <a:defRPr>
                <a:latin typeface="Arial" panose="020B0604020202020204" pitchFamily="34" charset="0"/>
                <a:cs typeface="Arial" panose="020B0604020202020204" pitchFamily="34" charset="0"/>
              </a:defRPr>
            </a:lvl1pPr>
          </a:lstStyle>
          <a:p>
            <a:pPr algn="just"/>
            <a:r>
              <a:rPr lang="en-US" altLang="zh-CN" dirty="0">
                <a:latin typeface="Times New Roman" panose="02020603050405020304" pitchFamily="18" charset="0"/>
                <a:cs typeface="Times New Roman" panose="02020603050405020304" pitchFamily="18" charset="0"/>
              </a:rPr>
              <a:t>In future research, we will focus on enhancing adaptability to composite fault scenarios with limited training samples and lightweight model optimization to reduce computational complexity.</a:t>
            </a:r>
            <a:endParaRPr lang="zh-CN" altLang="en-US" dirty="0">
              <a:latin typeface="Times New Roman" panose="02020603050405020304" pitchFamily="18" charset="0"/>
              <a:cs typeface="Times New Roman" panose="02020603050405020304" pitchFamily="18" charset="0"/>
            </a:endParaRPr>
          </a:p>
        </p:txBody>
      </p:sp>
      <p:sp>
        <p:nvSpPr>
          <p:cNvPr id="6" name="矩形 5">
            <a:extLst>
              <a:ext uri="{FF2B5EF4-FFF2-40B4-BE49-F238E27FC236}">
                <a16:creationId xmlns:a16="http://schemas.microsoft.com/office/drawing/2014/main" id="{7423F1B7-CF0A-188D-861D-B3A1C6066BF5}"/>
              </a:ext>
            </a:extLst>
          </p:cNvPr>
          <p:cNvSpPr/>
          <p:nvPr/>
        </p:nvSpPr>
        <p:spPr>
          <a:xfrm>
            <a:off x="1892810" y="1135775"/>
            <a:ext cx="8366297" cy="2171735"/>
          </a:xfrm>
          <a:prstGeom prst="rect">
            <a:avLst/>
          </a:prstGeom>
          <a:noFill/>
          <a:ln w="28575">
            <a:solidFill>
              <a:srgbClr val="0174AB"/>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7" name="文本框 6">
            <a:extLst>
              <a:ext uri="{FF2B5EF4-FFF2-40B4-BE49-F238E27FC236}">
                <a16:creationId xmlns:a16="http://schemas.microsoft.com/office/drawing/2014/main" id="{27B46C68-1396-3991-2BC0-126BA1BB5108}"/>
              </a:ext>
            </a:extLst>
          </p:cNvPr>
          <p:cNvSpPr txBox="1"/>
          <p:nvPr/>
        </p:nvSpPr>
        <p:spPr>
          <a:xfrm>
            <a:off x="2101418" y="1629000"/>
            <a:ext cx="7949082" cy="1200329"/>
          </a:xfrm>
          <a:prstGeom prst="rect">
            <a:avLst/>
          </a:prstGeom>
          <a:noFill/>
        </p:spPr>
        <p:txBody>
          <a:bodyPr wrap="square">
            <a:spAutoFit/>
          </a:bodyPr>
          <a:lstStyle>
            <a:defPPr>
              <a:defRPr lang="zh-CN"/>
            </a:defPPr>
            <a:lvl1pPr>
              <a:defRPr>
                <a:latin typeface="Arial" panose="020B0604020202020204" pitchFamily="34" charset="0"/>
                <a:cs typeface="Arial" panose="020B0604020202020204" pitchFamily="34" charset="0"/>
              </a:defRPr>
            </a:lvl1pPr>
          </a:lstStyle>
          <a:p>
            <a:pPr algn="just"/>
            <a:r>
              <a:rPr lang="en-US" altLang="zh-CN" dirty="0">
                <a:latin typeface="Times New Roman" panose="02020603050405020304" pitchFamily="18" charset="0"/>
                <a:cs typeface="Times New Roman" panose="02020603050405020304" pitchFamily="18" charset="0"/>
              </a:rPr>
              <a:t>In this study, we propose a fusion-driven fault diagnosis method based on ATFMD and SGET, specifically tailored for diagnosing rolling bearing faults in noise-interfered environments. This method is particularly effective in addressing the diagnostic challenges posed by complex and harsh conditions. </a:t>
            </a:r>
          </a:p>
        </p:txBody>
      </p:sp>
    </p:spTree>
    <p:extLst>
      <p:ext uri="{BB962C8B-B14F-4D97-AF65-F5344CB8AC3E}">
        <p14:creationId xmlns:p14="http://schemas.microsoft.com/office/powerpoint/2010/main" val="2797336654"/>
      </p:ext>
    </p:extLst>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0473E3-7472-D9B4-A2FC-26D816FDD235}"/>
            </a:ext>
          </a:extLst>
        </p:cNvPr>
        <p:cNvGrpSpPr/>
        <p:nvPr/>
      </p:nvGrpSpPr>
      <p:grpSpPr>
        <a:xfrm>
          <a:off x="0" y="0"/>
          <a:ext cx="0" cy="0"/>
          <a:chOff x="0" y="0"/>
          <a:chExt cx="0" cy="0"/>
        </a:xfrm>
      </p:grpSpPr>
      <p:sp>
        <p:nvSpPr>
          <p:cNvPr id="19" name="矩形 18">
            <a:extLst>
              <a:ext uri="{FF2B5EF4-FFF2-40B4-BE49-F238E27FC236}">
                <a16:creationId xmlns:a16="http://schemas.microsoft.com/office/drawing/2014/main" id="{EAE2FA13-3B77-2877-D656-D62905348643}"/>
              </a:ext>
            </a:extLst>
          </p:cNvPr>
          <p:cNvSpPr/>
          <p:nvPr/>
        </p:nvSpPr>
        <p:spPr>
          <a:xfrm>
            <a:off x="-1" y="1"/>
            <a:ext cx="12192001"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a:extLst>
              <a:ext uri="{FF2B5EF4-FFF2-40B4-BE49-F238E27FC236}">
                <a16:creationId xmlns:a16="http://schemas.microsoft.com/office/drawing/2014/main" id="{DDB6D63C-5812-6F74-5439-BAFED95C16AA}"/>
              </a:ext>
            </a:extLst>
          </p:cNvPr>
          <p:cNvSpPr txBox="1"/>
          <p:nvPr/>
        </p:nvSpPr>
        <p:spPr>
          <a:xfrm>
            <a:off x="-8687" y="72603"/>
            <a:ext cx="4914152"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Inspiration</a:t>
            </a:r>
          </a:p>
        </p:txBody>
      </p:sp>
      <p:sp>
        <p:nvSpPr>
          <p:cNvPr id="2" name="矩形 1">
            <a:extLst>
              <a:ext uri="{FF2B5EF4-FFF2-40B4-BE49-F238E27FC236}">
                <a16:creationId xmlns:a16="http://schemas.microsoft.com/office/drawing/2014/main" id="{F9360CE2-9524-0582-BE7E-E11F007F9616}"/>
              </a:ext>
            </a:extLst>
          </p:cNvPr>
          <p:cNvSpPr/>
          <p:nvPr/>
        </p:nvSpPr>
        <p:spPr>
          <a:xfrm>
            <a:off x="228000" y="1545374"/>
            <a:ext cx="11736000" cy="1379626"/>
          </a:xfrm>
          <a:prstGeom prst="rect">
            <a:avLst/>
          </a:prstGeom>
          <a:noFill/>
          <a:ln w="28575">
            <a:solidFill>
              <a:srgbClr val="0174AB"/>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14" name="文本框 13">
            <a:extLst>
              <a:ext uri="{FF2B5EF4-FFF2-40B4-BE49-F238E27FC236}">
                <a16:creationId xmlns:a16="http://schemas.microsoft.com/office/drawing/2014/main" id="{15DAAA6E-8B08-F1A9-90CD-89D8EF2C4BCA}"/>
              </a:ext>
            </a:extLst>
          </p:cNvPr>
          <p:cNvSpPr txBox="1"/>
          <p:nvPr/>
        </p:nvSpPr>
        <p:spPr>
          <a:xfrm>
            <a:off x="371995" y="1557000"/>
            <a:ext cx="11357425" cy="1289071"/>
          </a:xfrm>
          <a:prstGeom prst="rect">
            <a:avLst/>
          </a:prstGeom>
          <a:noFill/>
        </p:spPr>
        <p:txBody>
          <a:bodyPr wrap="square">
            <a:spAutoFit/>
          </a:bodyPr>
          <a:lstStyle>
            <a:defPPr>
              <a:defRPr lang="zh-CN"/>
            </a:defPPr>
            <a:lvl1pPr>
              <a:defRPr>
                <a:latin typeface="Arial" panose="020B0604020202020204" pitchFamily="34" charset="0"/>
                <a:cs typeface="Arial" panose="020B0604020202020204" pitchFamily="34" charset="0"/>
              </a:defRPr>
            </a:lvl1pPr>
          </a:lstStyle>
          <a:p>
            <a:pPr>
              <a:lnSpc>
                <a:spcPct val="150000"/>
              </a:lnSpc>
            </a:pPr>
            <a:r>
              <a:rPr lang="en-US" altLang="zh-CN" dirty="0">
                <a:latin typeface="Times New Roman" panose="02020603050405020304" pitchFamily="18" charset="0"/>
                <a:cs typeface="Times New Roman" panose="02020603050405020304" pitchFamily="18" charset="0"/>
              </a:rPr>
              <a:t>Research on enhancing representational learning capabilities under low-quality data conditions, such as transforming noise from performance-degrading to performance-robust factors; and fully exploiting correlations among multi-source data to derive novel features.</a:t>
            </a:r>
          </a:p>
        </p:txBody>
      </p:sp>
      <p:grpSp>
        <p:nvGrpSpPr>
          <p:cNvPr id="20" name="组合 19">
            <a:extLst>
              <a:ext uri="{FF2B5EF4-FFF2-40B4-BE49-F238E27FC236}">
                <a16:creationId xmlns:a16="http://schemas.microsoft.com/office/drawing/2014/main" id="{CD04330B-3D08-9BD3-1012-A9D3F1EFDE12}"/>
              </a:ext>
            </a:extLst>
          </p:cNvPr>
          <p:cNvGrpSpPr/>
          <p:nvPr/>
        </p:nvGrpSpPr>
        <p:grpSpPr>
          <a:xfrm>
            <a:off x="-1" y="6553200"/>
            <a:ext cx="12192001" cy="304800"/>
            <a:chOff x="0" y="6569404"/>
            <a:chExt cx="9144000" cy="288000"/>
          </a:xfrm>
        </p:grpSpPr>
        <p:sp>
          <p:nvSpPr>
            <p:cNvPr id="21" name="矩形 20">
              <a:extLst>
                <a:ext uri="{FF2B5EF4-FFF2-40B4-BE49-F238E27FC236}">
                  <a16:creationId xmlns:a16="http://schemas.microsoft.com/office/drawing/2014/main" id="{92899B7B-4F86-CCBF-B89A-060A69B1678D}"/>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22" name="矩形 21">
              <a:extLst>
                <a:ext uri="{FF2B5EF4-FFF2-40B4-BE49-F238E27FC236}">
                  <a16:creationId xmlns:a16="http://schemas.microsoft.com/office/drawing/2014/main" id="{F6D69A3C-3BBF-3790-6BA5-47A786D5AD77}"/>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23" name="灯片编号占位符 5">
            <a:extLst>
              <a:ext uri="{FF2B5EF4-FFF2-40B4-BE49-F238E27FC236}">
                <a16:creationId xmlns:a16="http://schemas.microsoft.com/office/drawing/2014/main" id="{C8B858B4-78E6-C943-6897-CD90BD1A2F73}"/>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81</a:t>
            </a:fld>
            <a:endParaRPr lang="zh-HK" altLang="en-US" sz="1600" dirty="0">
              <a:solidFill>
                <a:schemeClr val="bg1"/>
              </a:solidFill>
            </a:endParaRPr>
          </a:p>
        </p:txBody>
      </p:sp>
    </p:spTree>
    <p:extLst>
      <p:ext uri="{BB962C8B-B14F-4D97-AF65-F5344CB8AC3E}">
        <p14:creationId xmlns:p14="http://schemas.microsoft.com/office/powerpoint/2010/main" val="2586129377"/>
      </p:ext>
    </p:extLst>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152196" y="2564905"/>
            <a:ext cx="7887608" cy="1311449"/>
          </a:xfrm>
          <a:prstGeom prst="rect">
            <a:avLst/>
          </a:prstGeom>
        </p:spPr>
        <p:txBody>
          <a:bodyPr wrap="none" anchor="ctr">
            <a:spAutoFit/>
          </a:bodyPr>
          <a:lstStyle/>
          <a:p>
            <a:pPr algn="ctr">
              <a:lnSpc>
                <a:spcPct val="150000"/>
              </a:lnSpc>
              <a:defRPr/>
            </a:pPr>
            <a:r>
              <a:rPr lang="en-US" altLang="zh-CN" sz="6000" b="1" dirty="0">
                <a:solidFill>
                  <a:srgbClr val="0174AB"/>
                </a:solidFill>
                <a:latin typeface="Times New Roman" panose="02020603050405020304" pitchFamily="18" charset="0"/>
                <a:ea typeface="微软雅黑" panose="020B0503020204020204" charset="-122"/>
                <a:cs typeface="Times New Roman" panose="02020603050405020304" pitchFamily="18" charset="0"/>
              </a:rPr>
              <a:t>Thank you for listening</a:t>
            </a:r>
            <a:endParaRPr lang="zh-CN" altLang="en-US" sz="6000" b="1" dirty="0">
              <a:solidFill>
                <a:srgbClr val="0174AB"/>
              </a:solidFill>
              <a:latin typeface="Times New Roman" panose="02020603050405020304" pitchFamily="18" charset="0"/>
              <a:ea typeface="微软雅黑" panose="020B0503020204020204" charset="-122"/>
              <a:cs typeface="Times New Roman" panose="02020603050405020304" pitchFamily="18" charset="0"/>
            </a:endParaRPr>
          </a:p>
        </p:txBody>
      </p:sp>
      <p:sp>
        <p:nvSpPr>
          <p:cNvPr id="2" name="灯片编号占位符 1">
            <a:extLst>
              <a:ext uri="{FF2B5EF4-FFF2-40B4-BE49-F238E27FC236}">
                <a16:creationId xmlns:a16="http://schemas.microsoft.com/office/drawing/2014/main" id="{F465ADBF-EE2C-1726-B00A-9A7397C4D9B8}"/>
              </a:ext>
            </a:extLst>
          </p:cNvPr>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t>82</a:t>
            </a:fld>
            <a:endParaRPr lang="zh-HK" altLang="en-US">
              <a:solidFill>
                <a:prstClr val="black">
                  <a:tint val="75000"/>
                </a:prstClr>
              </a:solidFill>
            </a:endParaRPr>
          </a:p>
        </p:txBody>
      </p:sp>
      <p:pic>
        <p:nvPicPr>
          <p:cNvPr id="4" name="图片 3">
            <a:extLst>
              <a:ext uri="{FF2B5EF4-FFF2-40B4-BE49-F238E27FC236}">
                <a16:creationId xmlns:a16="http://schemas.microsoft.com/office/drawing/2014/main" id="{0924D049-BA61-AE6A-9209-4A72F2A5EF75}"/>
              </a:ext>
            </a:extLst>
          </p:cNvPr>
          <p:cNvPicPr>
            <a:picLocks noChangeAspect="1"/>
          </p:cNvPicPr>
          <p:nvPr/>
        </p:nvPicPr>
        <p:blipFill>
          <a:blip r:embed="rId3" cstate="print">
            <a:clrChange>
              <a:clrFrom>
                <a:srgbClr val="FFFFFF"/>
              </a:clrFrom>
              <a:clrTo>
                <a:srgbClr val="FFFFFF">
                  <a:alpha val="0"/>
                </a:srgbClr>
              </a:clrTo>
            </a:clrChange>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spTree>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BFCB10-CA76-4318-1183-413B4A399303}"/>
            </a:ext>
          </a:extLst>
        </p:cNvPr>
        <p:cNvGrpSpPr/>
        <p:nvPr/>
      </p:nvGrpSpPr>
      <p:grpSpPr>
        <a:xfrm>
          <a:off x="0" y="0"/>
          <a:ext cx="0" cy="0"/>
          <a:chOff x="0" y="0"/>
          <a:chExt cx="0" cy="0"/>
        </a:xfrm>
      </p:grpSpPr>
      <p:sp>
        <p:nvSpPr>
          <p:cNvPr id="19" name="矩形 18">
            <a:extLst>
              <a:ext uri="{FF2B5EF4-FFF2-40B4-BE49-F238E27FC236}">
                <a16:creationId xmlns:a16="http://schemas.microsoft.com/office/drawing/2014/main" id="{3FD8C2E0-0FB5-70F3-CF4E-33D5643792D1}"/>
              </a:ext>
            </a:extLst>
          </p:cNvPr>
          <p:cNvSpPr/>
          <p:nvPr/>
        </p:nvSpPr>
        <p:spPr>
          <a:xfrm>
            <a:off x="-1" y="1"/>
            <a:ext cx="12174172"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72" name="文本框 71">
            <a:extLst>
              <a:ext uri="{FF2B5EF4-FFF2-40B4-BE49-F238E27FC236}">
                <a16:creationId xmlns:a16="http://schemas.microsoft.com/office/drawing/2014/main" id="{06408F3F-B55F-91A9-C228-88C639D82D4A}"/>
              </a:ext>
            </a:extLst>
          </p:cNvPr>
          <p:cNvSpPr txBox="1"/>
          <p:nvPr/>
        </p:nvSpPr>
        <p:spPr>
          <a:xfrm>
            <a:off x="21488" y="55940"/>
            <a:ext cx="9602512"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a:t>
            </a:r>
            <a:r>
              <a:rPr lang="en-US" altLang="zh-CN" sz="2400" b="1" dirty="0">
                <a:solidFill>
                  <a:schemeClr val="accent4">
                    <a:lumMod val="40000"/>
                    <a:lumOff val="60000"/>
                  </a:schemeClr>
                </a:solidFill>
                <a:latin typeface="Times New Roman" panose="02020603050405020304" pitchFamily="18" charset="0"/>
                <a:cs typeface="Times New Roman" panose="02020603050405020304" pitchFamily="18" charset="0"/>
              </a:rPr>
              <a:t>Noisy prediction</a:t>
            </a:r>
          </a:p>
        </p:txBody>
      </p:sp>
      <p:grpSp>
        <p:nvGrpSpPr>
          <p:cNvPr id="8" name="组合 7">
            <a:extLst>
              <a:ext uri="{FF2B5EF4-FFF2-40B4-BE49-F238E27FC236}">
                <a16:creationId xmlns:a16="http://schemas.microsoft.com/office/drawing/2014/main" id="{2E20A5BC-16A1-9E83-C99C-681837952C8F}"/>
              </a:ext>
            </a:extLst>
          </p:cNvPr>
          <p:cNvGrpSpPr/>
          <p:nvPr/>
        </p:nvGrpSpPr>
        <p:grpSpPr>
          <a:xfrm>
            <a:off x="-1" y="6553200"/>
            <a:ext cx="12192001" cy="304800"/>
            <a:chOff x="0" y="6569404"/>
            <a:chExt cx="9144000" cy="288000"/>
          </a:xfrm>
        </p:grpSpPr>
        <p:sp>
          <p:nvSpPr>
            <p:cNvPr id="9" name="矩形 8">
              <a:extLst>
                <a:ext uri="{FF2B5EF4-FFF2-40B4-BE49-F238E27FC236}">
                  <a16:creationId xmlns:a16="http://schemas.microsoft.com/office/drawing/2014/main" id="{0758827D-CB6D-759E-5672-041BF1B5E859}"/>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0" name="矩形 9">
              <a:extLst>
                <a:ext uri="{FF2B5EF4-FFF2-40B4-BE49-F238E27FC236}">
                  <a16:creationId xmlns:a16="http://schemas.microsoft.com/office/drawing/2014/main" id="{765F31EF-478A-17E4-39E9-33C18A98D4EC}"/>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1" name="灯片编号占位符 5">
            <a:extLst>
              <a:ext uri="{FF2B5EF4-FFF2-40B4-BE49-F238E27FC236}">
                <a16:creationId xmlns:a16="http://schemas.microsoft.com/office/drawing/2014/main" id="{6A3F1ED1-C2D2-D31D-2764-DFA90B3F292B}"/>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9</a:t>
            </a:fld>
            <a:endParaRPr lang="zh-HK" altLang="en-US" sz="1600" dirty="0">
              <a:solidFill>
                <a:schemeClr val="bg1"/>
              </a:solidFill>
            </a:endParaRPr>
          </a:p>
        </p:txBody>
      </p:sp>
      <p:pic>
        <p:nvPicPr>
          <p:cNvPr id="2" name="图片 1">
            <a:extLst>
              <a:ext uri="{FF2B5EF4-FFF2-40B4-BE49-F238E27FC236}">
                <a16:creationId xmlns:a16="http://schemas.microsoft.com/office/drawing/2014/main" id="{7DD10B3D-6AE8-1989-8F93-04575D782BE9}"/>
              </a:ext>
            </a:extLst>
          </p:cNvPr>
          <p:cNvPicPr>
            <a:picLocks noChangeAspect="1"/>
          </p:cNvPicPr>
          <p:nvPr/>
        </p:nvPicPr>
        <p:blipFill>
          <a:blip r:embed="rId3"/>
          <a:stretch>
            <a:fillRect/>
          </a:stretch>
        </p:blipFill>
        <p:spPr>
          <a:xfrm>
            <a:off x="1445873" y="763037"/>
            <a:ext cx="4218127" cy="5760000"/>
          </a:xfrm>
          <a:prstGeom prst="rect">
            <a:avLst/>
          </a:prstGeom>
        </p:spPr>
      </p:pic>
      <p:pic>
        <p:nvPicPr>
          <p:cNvPr id="5" name="图片 4" descr="图示&#10;&#10;AI 生成的内容可能不正确。">
            <a:extLst>
              <a:ext uri="{FF2B5EF4-FFF2-40B4-BE49-F238E27FC236}">
                <a16:creationId xmlns:a16="http://schemas.microsoft.com/office/drawing/2014/main" id="{F395AB79-5307-AAA3-58D3-F3A89FCB42E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28000" y="765000"/>
            <a:ext cx="4358919" cy="5760000"/>
          </a:xfrm>
          <a:prstGeom prst="rect">
            <a:avLst/>
          </a:prstGeom>
        </p:spPr>
      </p:pic>
    </p:spTree>
    <p:extLst>
      <p:ext uri="{BB962C8B-B14F-4D97-AF65-F5344CB8AC3E}">
        <p14:creationId xmlns:p14="http://schemas.microsoft.com/office/powerpoint/2010/main" val="3854230259"/>
      </p:ext>
    </p:extLst>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KSO_WPP_MARK_KEY" val="e35275c8-fa89-42ce-a201-5e038b2f618b"/>
  <p:tag name="COMMONDATA" val="eyJoZGlkIjoiZDBlMDgwNDdjMmVhNjUyMGUxOTg4ODYyM2Q5ZDM4ZWEifQ=="/>
</p:tagLst>
</file>

<file path=ppt/tags/tag10.xml><?xml version="1.0" encoding="utf-8"?>
<p:tagLst xmlns:a="http://schemas.openxmlformats.org/drawingml/2006/main" xmlns:r="http://schemas.openxmlformats.org/officeDocument/2006/relationships" xmlns:p="http://schemas.openxmlformats.org/presentationml/2006/main">
  <p:tag name="KSO_WM_DIAGRAM_VIRTUALLY_FRAME" val="{&quot;height&quot;:282.15519685039374,&quot;left&quot;:5.065826771653543,&quot;top&quot;:193.01251968503936,&quot;width&quot;:947.7148818897638}"/>
</p:tagLst>
</file>

<file path=ppt/tags/tag10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0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0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0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0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0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0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0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0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0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1.xml><?xml version="1.0" encoding="utf-8"?>
<p:tagLst xmlns:a="http://schemas.openxmlformats.org/drawingml/2006/main" xmlns:r="http://schemas.openxmlformats.org/officeDocument/2006/relationships" xmlns:p="http://schemas.openxmlformats.org/presentationml/2006/main">
  <p:tag name="KSO_WM_DIAGRAM_VIRTUALLY_FRAME" val="{&quot;height&quot;:282.15519685039374,&quot;left&quot;:5.065826771653543,&quot;top&quot;:193.01251968503936,&quot;width&quot;:947.7148818897638}"/>
</p:tagLst>
</file>

<file path=ppt/tags/tag11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1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1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1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1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1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1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1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1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1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2.xml><?xml version="1.0" encoding="utf-8"?>
<p:tagLst xmlns:a="http://schemas.openxmlformats.org/drawingml/2006/main" xmlns:r="http://schemas.openxmlformats.org/officeDocument/2006/relationships" xmlns:p="http://schemas.openxmlformats.org/presentationml/2006/main">
  <p:tag name="KSO_WM_DIAGRAM_VIRTUALLY_FRAME" val="{&quot;height&quot;:282.15519685039374,&quot;left&quot;:5.065826771653543,&quot;top&quot;:193.01251968503936,&quot;width&quot;:947.7148818897638}"/>
</p:tagLst>
</file>

<file path=ppt/tags/tag12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2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2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2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2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3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3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3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3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3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3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4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4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4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4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4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4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4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4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4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4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5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5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5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5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5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5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5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5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5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5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6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6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6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6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6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6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6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6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6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6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7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7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7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7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7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7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7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7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7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7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8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8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8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8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8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8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8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8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8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8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9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9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9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9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9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9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9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9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9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9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2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0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0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0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0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0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0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0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0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0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0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1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1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1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1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1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1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1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1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1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1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2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2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2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2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2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2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2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2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2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2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3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3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3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3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3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3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3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3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3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3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4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4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4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4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4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4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4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4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4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4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5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5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5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5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5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5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5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5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5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5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6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6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6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6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6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6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6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6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6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6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7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7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7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7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8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8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8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8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8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8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8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8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8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9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9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9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9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9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9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9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9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9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9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xml><?xml version="1.0" encoding="utf-8"?>
<p:tagLst xmlns:a="http://schemas.openxmlformats.org/drawingml/2006/main" xmlns:r="http://schemas.openxmlformats.org/officeDocument/2006/relationships" xmlns:p="http://schemas.openxmlformats.org/presentationml/2006/main">
  <p:tag name="KSO_WM_DIAGRAM_VIRTUALLY_FRAME" val="{&quot;height&quot;:282.15519685039374,&quot;left&quot;:5.065826771653543,&quot;top&quot;:193.01251968503936,&quot;width&quot;:947.7148818897638}"/>
</p:tagLst>
</file>

<file path=ppt/tags/tag3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0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0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0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0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0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0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0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0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0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0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1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1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1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1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1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1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1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1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1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1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2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2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2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2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2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2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2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2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2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2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3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3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3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3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3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3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3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3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3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3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4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4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4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4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4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4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4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4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4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4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5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5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5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5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5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5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5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5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5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5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6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6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6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6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6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6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6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6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6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6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7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7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7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7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7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7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7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7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7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7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8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8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8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8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8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8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8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8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8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8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9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9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9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9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9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9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9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9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9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9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xml><?xml version="1.0" encoding="utf-8"?>
<p:tagLst xmlns:a="http://schemas.openxmlformats.org/drawingml/2006/main" xmlns:r="http://schemas.openxmlformats.org/officeDocument/2006/relationships" xmlns:p="http://schemas.openxmlformats.org/presentationml/2006/main">
  <p:tag name="KSO_WM_DIAGRAM_VIRTUALLY_FRAME" val="{&quot;height&quot;:282.15519685039374,&quot;left&quot;:5.065826771653543,&quot;top&quot;:193.01251968503936,&quot;width&quot;:947.7148818897638}"/>
</p:tagLst>
</file>

<file path=ppt/tags/tag4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0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0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0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0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0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0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0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0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0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0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1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1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1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1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1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1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1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1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1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1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2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3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3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3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3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3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3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3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3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3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3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4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4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4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4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4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4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4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4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4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4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5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5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5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5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5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5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5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5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5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5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6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6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6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6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6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6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6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6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6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6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7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7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7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7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7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7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7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7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7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7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8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8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8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8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8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8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8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8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8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8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9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9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9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9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9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9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9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9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9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9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xml><?xml version="1.0" encoding="utf-8"?>
<p:tagLst xmlns:a="http://schemas.openxmlformats.org/drawingml/2006/main" xmlns:r="http://schemas.openxmlformats.org/officeDocument/2006/relationships" xmlns:p="http://schemas.openxmlformats.org/presentationml/2006/main">
  <p:tag name="KSO_WM_DIAGRAM_VIRTUALLY_FRAME" val="{&quot;height&quot;:282.15519685039374,&quot;left&quot;:5.065826771653543,&quot;top&quot;:193.01251968503936,&quot;width&quot;:947.7148818897638}"/>
</p:tagLst>
</file>

<file path=ppt/tags/tag5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0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0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0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0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0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0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0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0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0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0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1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1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1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1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1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1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1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1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1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1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2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2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2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2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2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2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2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2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2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2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3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3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3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3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3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3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3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3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3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3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4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4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4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4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4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4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4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4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4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4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5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5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5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5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5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5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5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5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5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5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6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6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6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6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6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6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6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6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6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6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7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7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7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7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7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7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7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7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7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7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8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8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8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8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8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8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8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8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8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8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9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9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9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9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9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9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9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9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9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9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xml><?xml version="1.0" encoding="utf-8"?>
<p:tagLst xmlns:a="http://schemas.openxmlformats.org/drawingml/2006/main" xmlns:r="http://schemas.openxmlformats.org/officeDocument/2006/relationships" xmlns:p="http://schemas.openxmlformats.org/presentationml/2006/main">
  <p:tag name="KSO_WM_DIAGRAM_VIRTUALLY_FRAME" val="{&quot;height&quot;:282.15519685039374,&quot;left&quot;:5.065826771653543,&quot;top&quot;:193.01251968503936,&quot;width&quot;:947.7148818897638}"/>
</p:tagLst>
</file>

<file path=ppt/tags/tag6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0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0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0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0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0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0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0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0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0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0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1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1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1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1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1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1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1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1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1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1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2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2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2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2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2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2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2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2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2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2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3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3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3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3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3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3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3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3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3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3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4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4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4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4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4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4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4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4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4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4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5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5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5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5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5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5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5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5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5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5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6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6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6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6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6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6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6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6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6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6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7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7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7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7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7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7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7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7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7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7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8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8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8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8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8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8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8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8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8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8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9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9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9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9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9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9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9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9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9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9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xml><?xml version="1.0" encoding="utf-8"?>
<p:tagLst xmlns:a="http://schemas.openxmlformats.org/drawingml/2006/main" xmlns:r="http://schemas.openxmlformats.org/officeDocument/2006/relationships" xmlns:p="http://schemas.openxmlformats.org/presentationml/2006/main">
  <p:tag name="KSO_WM_DIAGRAM_VIRTUALLY_FRAME" val="{&quot;height&quot;:282.15519685039374,&quot;left&quot;:5.065826771653543,&quot;top&quot;:193.01251968503936,&quot;width&quot;:947.7148818897638}"/>
</p:tagLst>
</file>

<file path=ppt/tags/tag7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0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0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0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0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0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0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0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0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0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0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1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1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1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1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1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1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1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1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1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2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3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3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3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3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3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3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3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3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3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3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4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4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4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4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4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4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4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4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4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4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5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5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5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5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5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5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5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8.xml><?xml version="1.0" encoding="utf-8"?>
<p:tagLst xmlns:a="http://schemas.openxmlformats.org/drawingml/2006/main" xmlns:r="http://schemas.openxmlformats.org/officeDocument/2006/relationships" xmlns:p="http://schemas.openxmlformats.org/presentationml/2006/main">
  <p:tag name="KSO_WM_DIAGRAM_VIRTUALLY_FRAME" val="{&quot;height&quot;:282.15519685039374,&quot;left&quot;:5.065826771653543,&quot;top&quot;:193.01251968503936,&quot;width&quot;:947.7148818897638}"/>
</p:tagLst>
</file>

<file path=ppt/tags/tag8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8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8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8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8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8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8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8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8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8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9.xml><?xml version="1.0" encoding="utf-8"?>
<p:tagLst xmlns:a="http://schemas.openxmlformats.org/drawingml/2006/main" xmlns:r="http://schemas.openxmlformats.org/officeDocument/2006/relationships" xmlns:p="http://schemas.openxmlformats.org/presentationml/2006/main">
  <p:tag name="KSO_WM_DIAGRAM_VIRTUALLY_FRAME" val="{&quot;height&quot;:282.15519685039374,&quot;left&quot;:5.065826771653543,&quot;top&quot;:193.01251968503936,&quot;width&quot;:947.7148818897638}"/>
</p:tagLst>
</file>

<file path=ppt/tags/tag9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9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9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9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9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9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9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9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9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9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heme/theme1.xml><?xml version="1.0" encoding="utf-8"?>
<a:theme xmlns:a="http://schemas.openxmlformats.org/drawingml/2006/main" name="Office 2013 - 2022 主题">
  <a:themeElements>
    <a:clrScheme name="Office 2013 - 2022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2013 - 2022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13 - 2022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2.xml><?xml version="1.0" encoding="utf-8"?>
<a:theme xmlns:a="http://schemas.openxmlformats.org/drawingml/2006/main" name="1_Office 2013 - 2022 主题">
  <a:themeElements>
    <a:clrScheme name="Office 2013 - 2022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2013 - 2022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13 - 2022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14328</TotalTime>
  <Words>2914</Words>
  <Application>Microsoft Office PowerPoint</Application>
  <PresentationFormat>宽屏</PresentationFormat>
  <Paragraphs>648</Paragraphs>
  <Slides>82</Slides>
  <Notes>82</Notes>
  <HiddenSlides>0</HiddenSlides>
  <MMClips>0</MMClips>
  <ScaleCrop>false</ScaleCrop>
  <HeadingPairs>
    <vt:vector size="6" baseType="variant">
      <vt:variant>
        <vt:lpstr>已用的字体</vt:lpstr>
      </vt:variant>
      <vt:variant>
        <vt:i4>8</vt:i4>
      </vt:variant>
      <vt:variant>
        <vt:lpstr>主题</vt:lpstr>
      </vt:variant>
      <vt:variant>
        <vt:i4>2</vt:i4>
      </vt:variant>
      <vt:variant>
        <vt:lpstr>幻灯片标题</vt:lpstr>
      </vt:variant>
      <vt:variant>
        <vt:i4>82</vt:i4>
      </vt:variant>
    </vt:vector>
  </HeadingPairs>
  <TitlesOfParts>
    <vt:vector size="92" baseType="lpstr">
      <vt:lpstr>PMingLiU-ExtB</vt:lpstr>
      <vt:lpstr>微软雅黑</vt:lpstr>
      <vt:lpstr>Arial</vt:lpstr>
      <vt:lpstr>Calibri</vt:lpstr>
      <vt:lpstr>Calibri Light</vt:lpstr>
      <vt:lpstr>Impact</vt:lpstr>
      <vt:lpstr>Times New Roman</vt:lpstr>
      <vt:lpstr>Wingdings</vt:lpstr>
      <vt:lpstr>Office 2013 - 2022 主题</vt:lpstr>
      <vt:lpstr>1_Office 2013 - 2022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北京工业大学研究生开题报告</dc:title>
  <dc:creator>唐泽诚</dc:creator>
  <cp:lastModifiedBy>Junnan He</cp:lastModifiedBy>
  <cp:revision>2915</cp:revision>
  <dcterms:created xsi:type="dcterms:W3CDTF">2019-05-02T06:45:00Z</dcterms:created>
  <dcterms:modified xsi:type="dcterms:W3CDTF">2025-10-07T12:35:07Z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2052-12.1.0.17827</vt:lpwstr>
  </property>
  <property fmtid="{D5CDD505-2E9C-101B-9397-08002B2CF9AE}" pid="3" name="ICV">
    <vt:lpwstr>D87C3B92FDC749DEB59DD32930CFB9ED_13</vt:lpwstr>
  </property>
</Properties>
</file>